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24" r:id="rId2"/>
  </p:sldMasterIdLst>
  <p:notesMasterIdLst>
    <p:notesMasterId r:id="rId32"/>
  </p:notesMasterIdLst>
  <p:sldIdLst>
    <p:sldId id="256" r:id="rId3"/>
    <p:sldId id="268" r:id="rId4"/>
    <p:sldId id="267" r:id="rId5"/>
    <p:sldId id="269" r:id="rId6"/>
    <p:sldId id="316" r:id="rId7"/>
    <p:sldId id="317" r:id="rId8"/>
    <p:sldId id="264" r:id="rId9"/>
    <p:sldId id="263" r:id="rId10"/>
    <p:sldId id="303" r:id="rId11"/>
    <p:sldId id="275" r:id="rId12"/>
    <p:sldId id="304" r:id="rId13"/>
    <p:sldId id="262" r:id="rId14"/>
    <p:sldId id="270" r:id="rId15"/>
    <p:sldId id="271" r:id="rId16"/>
    <p:sldId id="272" r:id="rId17"/>
    <p:sldId id="295" r:id="rId18"/>
    <p:sldId id="306" r:id="rId19"/>
    <p:sldId id="307" r:id="rId20"/>
    <p:sldId id="308" r:id="rId21"/>
    <p:sldId id="280" r:id="rId22"/>
    <p:sldId id="309" r:id="rId23"/>
    <p:sldId id="310" r:id="rId24"/>
    <p:sldId id="311" r:id="rId25"/>
    <p:sldId id="312" r:id="rId26"/>
    <p:sldId id="318" r:id="rId27"/>
    <p:sldId id="299" r:id="rId28"/>
    <p:sldId id="300" r:id="rId29"/>
    <p:sldId id="301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Fraser" initials="TF" lastIdx="1" clrIdx="0">
    <p:extLst>
      <p:ext uri="{19B8F6BF-5375-455C-9EA6-DF929625EA0E}">
        <p15:presenceInfo xmlns:p15="http://schemas.microsoft.com/office/powerpoint/2012/main" userId="Thomas Fra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B429"/>
    <a:srgbClr val="FFD54F"/>
    <a:srgbClr val="FFEA3D"/>
    <a:srgbClr val="FFFFAA"/>
    <a:srgbClr val="E0249A"/>
    <a:srgbClr val="0073CF"/>
    <a:srgbClr val="57068C"/>
    <a:srgbClr val="FFDB43"/>
    <a:srgbClr val="FDD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12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6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5-45A3-A311-887DAB2690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A5-45A3-A311-887DAB2690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A5-45A3-A311-887DAB2690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309664"/>
        <c:axId val="128310224"/>
      </c:barChart>
      <c:catAx>
        <c:axId val="12830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10224"/>
        <c:crosses val="autoZero"/>
        <c:auto val="1"/>
        <c:lblAlgn val="ctr"/>
        <c:lblOffset val="100"/>
        <c:noMultiLvlLbl val="0"/>
      </c:catAx>
      <c:valAx>
        <c:axId val="12831022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2830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tx1">
                  <a:lumMod val="50000"/>
                  <a:lumOff val="50000"/>
                </a:schemeClr>
              </a:bgClr>
            </a:patt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93-4762-89E7-4A17FF050E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93-4762-89E7-4A17FF050E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pattFill prst="lgConfetti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93-4762-89E7-4A17FF050E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6488944"/>
        <c:axId val="166489504"/>
      </c:barChart>
      <c:catAx>
        <c:axId val="16648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89504"/>
        <c:crosses val="autoZero"/>
        <c:auto val="1"/>
        <c:lblAlgn val="ctr"/>
        <c:lblOffset val="100"/>
        <c:noMultiLvlLbl val="0"/>
      </c:catAx>
      <c:valAx>
        <c:axId val="16648950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664889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214213162715"/>
          <c:y val="0.13186152867255199"/>
          <c:w val="0.74263028587799196"/>
          <c:h val="0.850461703650679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chemeClr val="accent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26-412C-A7E7-937A4C62139F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26-412C-A7E7-937A4C6213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26-412C-A7E7-937A4C62139F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26-412C-A7E7-937A4C621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26-412C-A7E7-937A4C6213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026-412C-A7E7-937A4C6213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026-412C-A7E7-937A4C6213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026-412C-A7E7-937A4C6213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026-412C-A7E7-937A4C6213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026-412C-A7E7-937A4C6213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026-412C-A7E7-937A4C6213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026-412C-A7E7-937A4C6213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026-412C-A7E7-937A4C621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214213162715"/>
          <c:y val="0.13186152867255199"/>
          <c:w val="0.74263028587799196"/>
          <c:h val="0.850461703650679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pattFill prst="wdUpDiag">
                <a:fgClr>
                  <a:schemeClr val="accent1">
                    <a:lumMod val="75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37-EE47-A56B-50FE9493A1B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37-EE47-A56B-50FE9493A1B4}"/>
              </c:ext>
            </c:extLst>
          </c:dPt>
          <c:dPt>
            <c:idx val="2"/>
            <c:bubble3D val="0"/>
            <c:spPr>
              <a:pattFill prst="pct40">
                <a:fgClr>
                  <a:schemeClr val="accent3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37-EE47-A56B-50FE9493A1B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67B2753-E6F7-7543-B7EF-5DD7467771F0}" type="CATEGORYNAME">
                      <a:rPr lang="en-US" sz="1600" baseline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B1510B3A-8619-6D46-9A37-7864ABD496A0}" type="VALUE">
                      <a:rPr lang="en-US" b="1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037-EE47-A56B-50FE9493A1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0438949-451F-364A-BB04-6A5E9BFA5C2F}" type="CATEGORYNAME">
                      <a:rPr lang="en-US" sz="1600" baseline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7F76D154-9DB0-B847-8886-D73CC6A2D77F}" type="VALUE">
                      <a:rPr lang="en-US" b="1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37-EE47-A56B-50FE9493A1B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59F6244-CD09-D045-B56C-17719B187DFF}" type="CATEGORYNAME">
                      <a:rPr lang="en-US" sz="1600" baseline="0" dirty="0"/>
                      <a:pPr/>
                      <a:t>[CATEGORY NAME]</a:t>
                    </a:fld>
                    <a:r>
                      <a:rPr lang="en-US" sz="1600" baseline="0" dirty="0"/>
                      <a:t>
</a:t>
                    </a:r>
                    <a:fld id="{313E3E41-3459-6C40-858F-942C95073B3E}" type="VALUE">
                      <a:rPr lang="en-US" sz="1600" b="1" baseline="0" dirty="0"/>
                      <a:pPr/>
                      <a:t>[VALUE]</a:t>
                    </a:fld>
                    <a:endParaRPr lang="en-US" sz="1600" baseline="0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037-EE47-A56B-50FE9493A1B4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37-EE47-A56B-50FE9493A1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037-EE47-A56B-50FE9493A1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037-EE47-A56B-50FE9493A1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037-EE47-A56B-50FE9493A1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037-EE47-A56B-50FE9493A1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037-EE47-A56B-50FE9493A1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037-EE47-A56B-50FE9493A1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037-EE47-A56B-50FE9493A1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037-EE47-A56B-50FE9493A1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</c:v>
                </c:pt>
              </c:strCache>
            </c:strRef>
          </c:tx>
          <c:spPr>
            <a:ln w="762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76-4194-A806-83C7DA8D17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Series 2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76-4194-A806-83C7DA8D17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Series 3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76-4194-A806-83C7DA8D1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6499024"/>
        <c:axId val="166499584"/>
      </c:lineChart>
      <c:catAx>
        <c:axId val="16649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99584"/>
        <c:crosses val="autoZero"/>
        <c:auto val="1"/>
        <c:lblAlgn val="ctr"/>
        <c:lblOffset val="100"/>
        <c:noMultiLvlLbl val="0"/>
      </c:catAx>
      <c:valAx>
        <c:axId val="16649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9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277595951002"/>
          <c:y val="0.93580947267955195"/>
          <c:w val="0.712318016477268"/>
          <c:h val="4.90390121689334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9332835600622"/>
          <c:y val="1.5151515151515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</c:v>
                </c:pt>
              </c:strCache>
            </c:strRef>
          </c:tx>
          <c:spPr>
            <a:ln w="50800" cap="rnd">
              <a:solidFill>
                <a:schemeClr val="accent1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square"/>
            <c:size val="11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5B-4B43-A11C-327CAFCD82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Series 2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5B-4B43-A11C-327CAFCD829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Series 3</c:v>
                </c:pt>
              </c:strCache>
            </c:strRef>
          </c:tx>
          <c:spPr>
            <a:ln w="47625" cap="rnd">
              <a:solidFill>
                <a:schemeClr val="accent3"/>
              </a:solidFill>
              <a:round/>
            </a:ln>
            <a:effectLst/>
          </c:spPr>
          <c:marker>
            <c:symbol val="x"/>
            <c:size val="13"/>
            <c:spPr>
              <a:noFill/>
              <a:ln w="2857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5B-4B43-A11C-327CAFCD8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02944"/>
        <c:axId val="166503504"/>
      </c:lineChart>
      <c:catAx>
        <c:axId val="16650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03504"/>
        <c:crosses val="autoZero"/>
        <c:auto val="1"/>
        <c:lblAlgn val="ctr"/>
        <c:lblOffset val="100"/>
        <c:noMultiLvlLbl val="0"/>
      </c:catAx>
      <c:valAx>
        <c:axId val="166503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029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0751003823753E-2"/>
          <c:y val="8.4984826846471503E-2"/>
          <c:w val="0.97584979923524895"/>
          <c:h val="0.76420276332185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50-4C64-BDB9-526252875D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50-4C64-BDB9-526252875D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50-4C64-BDB9-526252875D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3.2</c:v>
                </c:pt>
                <c:pt idx="1">
                  <c:v>1</c:v>
                </c:pt>
                <c:pt idx="2">
                  <c:v>1.5</c:v>
                </c:pt>
                <c:pt idx="3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50-4C64-BDB9-526252875D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8174624"/>
        <c:axId val="168175184"/>
      </c:barChart>
      <c:catAx>
        <c:axId val="16817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175184"/>
        <c:crosses val="autoZero"/>
        <c:auto val="1"/>
        <c:lblAlgn val="ctr"/>
        <c:lblOffset val="100"/>
        <c:noMultiLvlLbl val="0"/>
      </c:catAx>
      <c:valAx>
        <c:axId val="16817518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6817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45558442110902"/>
          <c:y val="0.94714226260864098"/>
          <c:w val="0.29473212610294097"/>
          <c:h val="5.2857737391358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tx1">
                  <a:lumMod val="50000"/>
                  <a:lumOff val="50000"/>
                </a:schemeClr>
              </a:bgClr>
            </a:patt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0-4CAE-AC36-840FD3558F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B0-4CAE-AC36-840FD3558F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pattFill prst="lgConfetti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B0-4CAE-AC36-840FD3558F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pattFill prst="ltHorz">
              <a:fgClr>
                <a:schemeClr val="bg1"/>
              </a:fgClr>
              <a:bgClr>
                <a:schemeClr val="accent4"/>
              </a:bgClr>
            </a:pattFill>
            <a:ln>
              <a:solidFill>
                <a:schemeClr val="accent4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0.0</c:formatCode>
                <c:ptCount val="4"/>
                <c:pt idx="0">
                  <c:v>3.2</c:v>
                </c:pt>
                <c:pt idx="1">
                  <c:v>1</c:v>
                </c:pt>
                <c:pt idx="2">
                  <c:v>1.5</c:v>
                </c:pt>
                <c:pt idx="3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B0-4CAE-AC36-840FD3558F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8179104"/>
        <c:axId val="168179664"/>
      </c:barChart>
      <c:catAx>
        <c:axId val="16817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179664"/>
        <c:crosses val="autoZero"/>
        <c:auto val="1"/>
        <c:lblAlgn val="ctr"/>
        <c:lblOffset val="100"/>
        <c:noMultiLvlLbl val="0"/>
      </c:catAx>
      <c:valAx>
        <c:axId val="16817966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681791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35666E-D70C-42C5-8E67-7FE63AEC84A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B106BF-C47F-4A2C-A05D-6E55F719866D}">
      <dgm:prSet phldrT="[Text]" phldr="1"/>
      <dgm:spPr/>
      <dgm:t>
        <a:bodyPr/>
        <a:lstStyle/>
        <a:p>
          <a:endParaRPr lang="en-US"/>
        </a:p>
      </dgm:t>
    </dgm:pt>
    <dgm:pt modelId="{F079707C-3C07-4BC2-B324-D3E908F424C9}" type="parTrans" cxnId="{337DB294-14D2-43D3-AB72-D17395C1305F}">
      <dgm:prSet/>
      <dgm:spPr/>
      <dgm:t>
        <a:bodyPr/>
        <a:lstStyle/>
        <a:p>
          <a:endParaRPr lang="en-US"/>
        </a:p>
      </dgm:t>
    </dgm:pt>
    <dgm:pt modelId="{662B7017-43A2-4EA4-A94A-18EB831071DF}" type="sibTrans" cxnId="{337DB294-14D2-43D3-AB72-D17395C1305F}">
      <dgm:prSet/>
      <dgm:spPr/>
      <dgm:t>
        <a:bodyPr/>
        <a:lstStyle/>
        <a:p>
          <a:endParaRPr lang="en-US"/>
        </a:p>
      </dgm:t>
    </dgm:pt>
    <dgm:pt modelId="{9B2895C6-E26E-49A8-AAF4-B5B6F99B964D}">
      <dgm:prSet phldrT="[Text]" phldr="1"/>
      <dgm:spPr/>
      <dgm:t>
        <a:bodyPr/>
        <a:lstStyle/>
        <a:p>
          <a:endParaRPr lang="en-US"/>
        </a:p>
      </dgm:t>
    </dgm:pt>
    <dgm:pt modelId="{E52A917B-7AA7-4966-8D5D-86CBAAAED624}" type="parTrans" cxnId="{A6CD1DE2-1C13-4243-80E8-D136AB849F19}">
      <dgm:prSet/>
      <dgm:spPr/>
      <dgm:t>
        <a:bodyPr/>
        <a:lstStyle/>
        <a:p>
          <a:endParaRPr lang="en-US"/>
        </a:p>
      </dgm:t>
    </dgm:pt>
    <dgm:pt modelId="{09BFDF37-15BC-446A-B2DF-5D14DF79629C}" type="sibTrans" cxnId="{A6CD1DE2-1C13-4243-80E8-D136AB849F19}">
      <dgm:prSet/>
      <dgm:spPr/>
      <dgm:t>
        <a:bodyPr/>
        <a:lstStyle/>
        <a:p>
          <a:endParaRPr lang="en-US"/>
        </a:p>
      </dgm:t>
    </dgm:pt>
    <dgm:pt modelId="{4616ED10-6FE4-49C8-A12C-6EE0BE085A70}">
      <dgm:prSet phldrT="[Text]" phldr="1"/>
      <dgm:spPr/>
      <dgm:t>
        <a:bodyPr/>
        <a:lstStyle/>
        <a:p>
          <a:endParaRPr lang="en-US" dirty="0"/>
        </a:p>
      </dgm:t>
    </dgm:pt>
    <dgm:pt modelId="{53485972-040D-46AB-BDE1-D4DBB7603535}" type="parTrans" cxnId="{F847D4EE-B908-421F-856B-F8D62271A1D1}">
      <dgm:prSet/>
      <dgm:spPr/>
      <dgm:t>
        <a:bodyPr/>
        <a:lstStyle/>
        <a:p>
          <a:endParaRPr lang="en-US"/>
        </a:p>
      </dgm:t>
    </dgm:pt>
    <dgm:pt modelId="{FA8521DF-7B73-4C14-AB5F-1CCE0D3834AD}" type="sibTrans" cxnId="{F847D4EE-B908-421F-856B-F8D62271A1D1}">
      <dgm:prSet/>
      <dgm:spPr/>
      <dgm:t>
        <a:bodyPr/>
        <a:lstStyle/>
        <a:p>
          <a:endParaRPr lang="en-US"/>
        </a:p>
      </dgm:t>
    </dgm:pt>
    <dgm:pt modelId="{85234C1B-728C-4EAD-82A5-C28C0E8B0A02}">
      <dgm:prSet phldrT="[Text]"/>
      <dgm:spPr/>
      <dgm:t>
        <a:bodyPr/>
        <a:lstStyle/>
        <a:p>
          <a:endParaRPr lang="en-US" dirty="0"/>
        </a:p>
      </dgm:t>
    </dgm:pt>
    <dgm:pt modelId="{336AD45F-E863-4343-9DD3-C8A849E1DBFF}" type="parTrans" cxnId="{9A81ADE4-76A5-40B7-9E89-C93FDFDE8D16}">
      <dgm:prSet/>
      <dgm:spPr/>
      <dgm:t>
        <a:bodyPr/>
        <a:lstStyle/>
        <a:p>
          <a:endParaRPr lang="en-US"/>
        </a:p>
      </dgm:t>
    </dgm:pt>
    <dgm:pt modelId="{D7507540-5E47-46B7-B212-275C38593032}" type="sibTrans" cxnId="{9A81ADE4-76A5-40B7-9E89-C93FDFDE8D16}">
      <dgm:prSet/>
      <dgm:spPr/>
      <dgm:t>
        <a:bodyPr/>
        <a:lstStyle/>
        <a:p>
          <a:endParaRPr lang="en-US"/>
        </a:p>
      </dgm:t>
    </dgm:pt>
    <dgm:pt modelId="{AFE0DD3A-E61C-4C00-813D-17B67E74D0F4}">
      <dgm:prSet phldrT="[Text]"/>
      <dgm:spPr/>
      <dgm:t>
        <a:bodyPr/>
        <a:lstStyle/>
        <a:p>
          <a:endParaRPr lang="en-US" dirty="0"/>
        </a:p>
      </dgm:t>
    </dgm:pt>
    <dgm:pt modelId="{B974FEF9-D02F-4D15-AFFD-0B8BDA1D83A6}" type="parTrans" cxnId="{9C471509-5920-4A18-8EC7-1A3F3AD03F57}">
      <dgm:prSet/>
      <dgm:spPr/>
      <dgm:t>
        <a:bodyPr/>
        <a:lstStyle/>
        <a:p>
          <a:endParaRPr lang="en-US"/>
        </a:p>
      </dgm:t>
    </dgm:pt>
    <dgm:pt modelId="{5DCE9C98-6155-44D8-BBA1-99F686AE6A8B}" type="sibTrans" cxnId="{9C471509-5920-4A18-8EC7-1A3F3AD03F57}">
      <dgm:prSet/>
      <dgm:spPr/>
      <dgm:t>
        <a:bodyPr/>
        <a:lstStyle/>
        <a:p>
          <a:endParaRPr lang="en-US"/>
        </a:p>
      </dgm:t>
    </dgm:pt>
    <dgm:pt modelId="{E9230D7C-EAC2-4B1B-93F2-3BCEAF00562A}" type="pres">
      <dgm:prSet presAssocID="{9935666E-D70C-42C5-8E67-7FE63AEC84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811D776-68FB-4124-B2BA-B9455A749F36}" type="pres">
      <dgm:prSet presAssocID="{9935666E-D70C-42C5-8E67-7FE63AEC84A9}" presName="Name1" presStyleCnt="0"/>
      <dgm:spPr/>
    </dgm:pt>
    <dgm:pt modelId="{D3EA55F1-BD50-4649-86D4-3F482728FA2D}" type="pres">
      <dgm:prSet presAssocID="{9935666E-D70C-42C5-8E67-7FE63AEC84A9}" presName="cycle" presStyleCnt="0"/>
      <dgm:spPr/>
    </dgm:pt>
    <dgm:pt modelId="{9D551DF6-5784-4638-B72A-8DBA26B7665C}" type="pres">
      <dgm:prSet presAssocID="{9935666E-D70C-42C5-8E67-7FE63AEC84A9}" presName="srcNode" presStyleLbl="node1" presStyleIdx="0" presStyleCnt="5"/>
      <dgm:spPr/>
    </dgm:pt>
    <dgm:pt modelId="{890897EC-1625-444E-974D-7FE5180CB83B}" type="pres">
      <dgm:prSet presAssocID="{9935666E-D70C-42C5-8E67-7FE63AEC84A9}" presName="conn" presStyleLbl="parChTrans1D2" presStyleIdx="0" presStyleCnt="1"/>
      <dgm:spPr/>
      <dgm:t>
        <a:bodyPr/>
        <a:lstStyle/>
        <a:p>
          <a:endParaRPr lang="en-US"/>
        </a:p>
      </dgm:t>
    </dgm:pt>
    <dgm:pt modelId="{2228A26B-F7AD-4170-B36D-0C514B48F844}" type="pres">
      <dgm:prSet presAssocID="{9935666E-D70C-42C5-8E67-7FE63AEC84A9}" presName="extraNode" presStyleLbl="node1" presStyleIdx="0" presStyleCnt="5"/>
      <dgm:spPr/>
    </dgm:pt>
    <dgm:pt modelId="{44D42275-FC57-4A82-9A9D-2001B447E25A}" type="pres">
      <dgm:prSet presAssocID="{9935666E-D70C-42C5-8E67-7FE63AEC84A9}" presName="dstNode" presStyleLbl="node1" presStyleIdx="0" presStyleCnt="5"/>
      <dgm:spPr/>
    </dgm:pt>
    <dgm:pt modelId="{E47C6C9E-8FCF-49D2-90A7-EC819D7D0552}" type="pres">
      <dgm:prSet presAssocID="{2AB106BF-C47F-4A2C-A05D-6E55F719866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E67E5-6704-45B4-BCF1-5890D30A7E49}" type="pres">
      <dgm:prSet presAssocID="{2AB106BF-C47F-4A2C-A05D-6E55F719866D}" presName="accent_1" presStyleCnt="0"/>
      <dgm:spPr/>
    </dgm:pt>
    <dgm:pt modelId="{56973C0C-14F0-4A00-BE90-5D89647B0B0C}" type="pres">
      <dgm:prSet presAssocID="{2AB106BF-C47F-4A2C-A05D-6E55F719866D}" presName="accentRepeatNode" presStyleLbl="solidFgAcc1" presStyleIdx="0" presStyleCnt="5"/>
      <dgm:spPr/>
    </dgm:pt>
    <dgm:pt modelId="{374CE63C-1729-4410-8AC1-B43E4C7978AA}" type="pres">
      <dgm:prSet presAssocID="{9B2895C6-E26E-49A8-AAF4-B5B6F99B964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668913-587B-41F0-B76C-1DE80D9FA6A6}" type="pres">
      <dgm:prSet presAssocID="{9B2895C6-E26E-49A8-AAF4-B5B6F99B964D}" presName="accent_2" presStyleCnt="0"/>
      <dgm:spPr/>
    </dgm:pt>
    <dgm:pt modelId="{2E0878C0-9652-4BA2-9543-DFE6E9697E9F}" type="pres">
      <dgm:prSet presAssocID="{9B2895C6-E26E-49A8-AAF4-B5B6F99B964D}" presName="accentRepeatNode" presStyleLbl="solidFgAcc1" presStyleIdx="1" presStyleCnt="5"/>
      <dgm:spPr/>
    </dgm:pt>
    <dgm:pt modelId="{30249201-E4FD-4D86-928B-30D746BA6CCE}" type="pres">
      <dgm:prSet presAssocID="{4616ED10-6FE4-49C8-A12C-6EE0BE085A7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D2695-CFCD-414D-A7C9-355791ADD54A}" type="pres">
      <dgm:prSet presAssocID="{4616ED10-6FE4-49C8-A12C-6EE0BE085A70}" presName="accent_3" presStyleCnt="0"/>
      <dgm:spPr/>
    </dgm:pt>
    <dgm:pt modelId="{0A5B00E1-AA0E-4C3F-9687-1416E874BF16}" type="pres">
      <dgm:prSet presAssocID="{4616ED10-6FE4-49C8-A12C-6EE0BE085A70}" presName="accentRepeatNode" presStyleLbl="solidFgAcc1" presStyleIdx="2" presStyleCnt="5"/>
      <dgm:spPr/>
    </dgm:pt>
    <dgm:pt modelId="{68AA0333-145C-45F4-A49D-A2798E15F244}" type="pres">
      <dgm:prSet presAssocID="{AFE0DD3A-E61C-4C00-813D-17B67E74D0F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7A6A2F-0E39-4C19-97BC-468FA5092A64}" type="pres">
      <dgm:prSet presAssocID="{AFE0DD3A-E61C-4C00-813D-17B67E74D0F4}" presName="accent_4" presStyleCnt="0"/>
      <dgm:spPr/>
    </dgm:pt>
    <dgm:pt modelId="{BAAC0F94-F104-4273-AC20-9A3D3C48BD20}" type="pres">
      <dgm:prSet presAssocID="{AFE0DD3A-E61C-4C00-813D-17B67E74D0F4}" presName="accentRepeatNode" presStyleLbl="solidFgAcc1" presStyleIdx="3" presStyleCnt="5"/>
      <dgm:spPr/>
    </dgm:pt>
    <dgm:pt modelId="{0E8B435D-0D10-4776-BC0F-925C094C71DF}" type="pres">
      <dgm:prSet presAssocID="{85234C1B-728C-4EAD-82A5-C28C0E8B0A0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38A61-4304-466C-A7FF-F6FE24BBCB89}" type="pres">
      <dgm:prSet presAssocID="{85234C1B-728C-4EAD-82A5-C28C0E8B0A02}" presName="accent_5" presStyleCnt="0"/>
      <dgm:spPr/>
    </dgm:pt>
    <dgm:pt modelId="{6A5BBA36-D6D7-44C1-8112-4D514A523058}" type="pres">
      <dgm:prSet presAssocID="{85234C1B-728C-4EAD-82A5-C28C0E8B0A02}" presName="accentRepeatNode" presStyleLbl="solidFgAcc1" presStyleIdx="4" presStyleCnt="5"/>
      <dgm:spPr/>
    </dgm:pt>
  </dgm:ptLst>
  <dgm:cxnLst>
    <dgm:cxn modelId="{376EB615-AE00-409E-AF01-89BBBD268CFF}" type="presOf" srcId="{85234C1B-728C-4EAD-82A5-C28C0E8B0A02}" destId="{0E8B435D-0D10-4776-BC0F-925C094C71DF}" srcOrd="0" destOrd="0" presId="urn:microsoft.com/office/officeart/2008/layout/VerticalCurvedList"/>
    <dgm:cxn modelId="{A6CD1DE2-1C13-4243-80E8-D136AB849F19}" srcId="{9935666E-D70C-42C5-8E67-7FE63AEC84A9}" destId="{9B2895C6-E26E-49A8-AAF4-B5B6F99B964D}" srcOrd="1" destOrd="0" parTransId="{E52A917B-7AA7-4966-8D5D-86CBAAAED624}" sibTransId="{09BFDF37-15BC-446A-B2DF-5D14DF79629C}"/>
    <dgm:cxn modelId="{F847D4EE-B908-421F-856B-F8D62271A1D1}" srcId="{9935666E-D70C-42C5-8E67-7FE63AEC84A9}" destId="{4616ED10-6FE4-49C8-A12C-6EE0BE085A70}" srcOrd="2" destOrd="0" parTransId="{53485972-040D-46AB-BDE1-D4DBB7603535}" sibTransId="{FA8521DF-7B73-4C14-AB5F-1CCE0D3834AD}"/>
    <dgm:cxn modelId="{828AED71-E2A3-4913-9B66-C0E245E867CB}" type="presOf" srcId="{9B2895C6-E26E-49A8-AAF4-B5B6F99B964D}" destId="{374CE63C-1729-4410-8AC1-B43E4C7978AA}" srcOrd="0" destOrd="0" presId="urn:microsoft.com/office/officeart/2008/layout/VerticalCurvedList"/>
    <dgm:cxn modelId="{337DB294-14D2-43D3-AB72-D17395C1305F}" srcId="{9935666E-D70C-42C5-8E67-7FE63AEC84A9}" destId="{2AB106BF-C47F-4A2C-A05D-6E55F719866D}" srcOrd="0" destOrd="0" parTransId="{F079707C-3C07-4BC2-B324-D3E908F424C9}" sibTransId="{662B7017-43A2-4EA4-A94A-18EB831071DF}"/>
    <dgm:cxn modelId="{8E61C0F9-9E93-4955-B833-7A902E0ADA06}" type="presOf" srcId="{9935666E-D70C-42C5-8E67-7FE63AEC84A9}" destId="{E9230D7C-EAC2-4B1B-93F2-3BCEAF00562A}" srcOrd="0" destOrd="0" presId="urn:microsoft.com/office/officeart/2008/layout/VerticalCurvedList"/>
    <dgm:cxn modelId="{9A81ADE4-76A5-40B7-9E89-C93FDFDE8D16}" srcId="{9935666E-D70C-42C5-8E67-7FE63AEC84A9}" destId="{85234C1B-728C-4EAD-82A5-C28C0E8B0A02}" srcOrd="4" destOrd="0" parTransId="{336AD45F-E863-4343-9DD3-C8A849E1DBFF}" sibTransId="{D7507540-5E47-46B7-B212-275C38593032}"/>
    <dgm:cxn modelId="{9C471509-5920-4A18-8EC7-1A3F3AD03F57}" srcId="{9935666E-D70C-42C5-8E67-7FE63AEC84A9}" destId="{AFE0DD3A-E61C-4C00-813D-17B67E74D0F4}" srcOrd="3" destOrd="0" parTransId="{B974FEF9-D02F-4D15-AFFD-0B8BDA1D83A6}" sibTransId="{5DCE9C98-6155-44D8-BBA1-99F686AE6A8B}"/>
    <dgm:cxn modelId="{2BBABEE7-5883-4A66-8991-148857FDF49F}" type="presOf" srcId="{662B7017-43A2-4EA4-A94A-18EB831071DF}" destId="{890897EC-1625-444E-974D-7FE5180CB83B}" srcOrd="0" destOrd="0" presId="urn:microsoft.com/office/officeart/2008/layout/VerticalCurvedList"/>
    <dgm:cxn modelId="{B5C25BCA-3FF0-4A07-B4B2-5F1DFC059105}" type="presOf" srcId="{AFE0DD3A-E61C-4C00-813D-17B67E74D0F4}" destId="{68AA0333-145C-45F4-A49D-A2798E15F244}" srcOrd="0" destOrd="0" presId="urn:microsoft.com/office/officeart/2008/layout/VerticalCurvedList"/>
    <dgm:cxn modelId="{3DCD3CFF-9FC9-4504-8E96-5D4D3F692F03}" type="presOf" srcId="{4616ED10-6FE4-49C8-A12C-6EE0BE085A70}" destId="{30249201-E4FD-4D86-928B-30D746BA6CCE}" srcOrd="0" destOrd="0" presId="urn:microsoft.com/office/officeart/2008/layout/VerticalCurvedList"/>
    <dgm:cxn modelId="{AC1CA5AB-8669-4995-B42A-2AA2A69E28BA}" type="presOf" srcId="{2AB106BF-C47F-4A2C-A05D-6E55F719866D}" destId="{E47C6C9E-8FCF-49D2-90A7-EC819D7D0552}" srcOrd="0" destOrd="0" presId="urn:microsoft.com/office/officeart/2008/layout/VerticalCurvedList"/>
    <dgm:cxn modelId="{39E51EDE-975D-4D8A-9A27-EC2778109590}" type="presParOf" srcId="{E9230D7C-EAC2-4B1B-93F2-3BCEAF00562A}" destId="{4811D776-68FB-4124-B2BA-B9455A749F36}" srcOrd="0" destOrd="0" presId="urn:microsoft.com/office/officeart/2008/layout/VerticalCurvedList"/>
    <dgm:cxn modelId="{589D014E-C8A1-4EAF-A76A-B5BD441BD84E}" type="presParOf" srcId="{4811D776-68FB-4124-B2BA-B9455A749F36}" destId="{D3EA55F1-BD50-4649-86D4-3F482728FA2D}" srcOrd="0" destOrd="0" presId="urn:microsoft.com/office/officeart/2008/layout/VerticalCurvedList"/>
    <dgm:cxn modelId="{3DACC265-142C-4E83-BFB6-D06E3A534CE6}" type="presParOf" srcId="{D3EA55F1-BD50-4649-86D4-3F482728FA2D}" destId="{9D551DF6-5784-4638-B72A-8DBA26B7665C}" srcOrd="0" destOrd="0" presId="urn:microsoft.com/office/officeart/2008/layout/VerticalCurvedList"/>
    <dgm:cxn modelId="{9A3632DE-B9C5-46C7-B926-54CC54D3C2EE}" type="presParOf" srcId="{D3EA55F1-BD50-4649-86D4-3F482728FA2D}" destId="{890897EC-1625-444E-974D-7FE5180CB83B}" srcOrd="1" destOrd="0" presId="urn:microsoft.com/office/officeart/2008/layout/VerticalCurvedList"/>
    <dgm:cxn modelId="{8B5368C8-4B15-4684-A450-F08BACA09737}" type="presParOf" srcId="{D3EA55F1-BD50-4649-86D4-3F482728FA2D}" destId="{2228A26B-F7AD-4170-B36D-0C514B48F844}" srcOrd="2" destOrd="0" presId="urn:microsoft.com/office/officeart/2008/layout/VerticalCurvedList"/>
    <dgm:cxn modelId="{70F5C3AF-0ED7-4546-98D1-607E8B95B4D6}" type="presParOf" srcId="{D3EA55F1-BD50-4649-86D4-3F482728FA2D}" destId="{44D42275-FC57-4A82-9A9D-2001B447E25A}" srcOrd="3" destOrd="0" presId="urn:microsoft.com/office/officeart/2008/layout/VerticalCurvedList"/>
    <dgm:cxn modelId="{6CF28A26-57BA-425C-89F9-DEBF4D9923AD}" type="presParOf" srcId="{4811D776-68FB-4124-B2BA-B9455A749F36}" destId="{E47C6C9E-8FCF-49D2-90A7-EC819D7D0552}" srcOrd="1" destOrd="0" presId="urn:microsoft.com/office/officeart/2008/layout/VerticalCurvedList"/>
    <dgm:cxn modelId="{015FFF69-F2C7-41BF-9BDF-71CCD1D4E262}" type="presParOf" srcId="{4811D776-68FB-4124-B2BA-B9455A749F36}" destId="{013E67E5-6704-45B4-BCF1-5890D30A7E49}" srcOrd="2" destOrd="0" presId="urn:microsoft.com/office/officeart/2008/layout/VerticalCurvedList"/>
    <dgm:cxn modelId="{D3A3776C-7820-4FF0-8F36-13C009AB6155}" type="presParOf" srcId="{013E67E5-6704-45B4-BCF1-5890D30A7E49}" destId="{56973C0C-14F0-4A00-BE90-5D89647B0B0C}" srcOrd="0" destOrd="0" presId="urn:microsoft.com/office/officeart/2008/layout/VerticalCurvedList"/>
    <dgm:cxn modelId="{6C31C6F7-39ED-4094-B875-CF5F0B978869}" type="presParOf" srcId="{4811D776-68FB-4124-B2BA-B9455A749F36}" destId="{374CE63C-1729-4410-8AC1-B43E4C7978AA}" srcOrd="3" destOrd="0" presId="urn:microsoft.com/office/officeart/2008/layout/VerticalCurvedList"/>
    <dgm:cxn modelId="{649C6BDA-DEBE-4E4D-880B-577E32903A8F}" type="presParOf" srcId="{4811D776-68FB-4124-B2BA-B9455A749F36}" destId="{D0668913-587B-41F0-B76C-1DE80D9FA6A6}" srcOrd="4" destOrd="0" presId="urn:microsoft.com/office/officeart/2008/layout/VerticalCurvedList"/>
    <dgm:cxn modelId="{B39AD345-E78B-4F43-82FF-8D2ACC5EDDD4}" type="presParOf" srcId="{D0668913-587B-41F0-B76C-1DE80D9FA6A6}" destId="{2E0878C0-9652-4BA2-9543-DFE6E9697E9F}" srcOrd="0" destOrd="0" presId="urn:microsoft.com/office/officeart/2008/layout/VerticalCurvedList"/>
    <dgm:cxn modelId="{3F250C55-2C82-49B9-9C9E-3B753940A83B}" type="presParOf" srcId="{4811D776-68FB-4124-B2BA-B9455A749F36}" destId="{30249201-E4FD-4D86-928B-30D746BA6CCE}" srcOrd="5" destOrd="0" presId="urn:microsoft.com/office/officeart/2008/layout/VerticalCurvedList"/>
    <dgm:cxn modelId="{A12C0F26-D93E-41F2-B8F2-2EF8590380AC}" type="presParOf" srcId="{4811D776-68FB-4124-B2BA-B9455A749F36}" destId="{740D2695-CFCD-414D-A7C9-355791ADD54A}" srcOrd="6" destOrd="0" presId="urn:microsoft.com/office/officeart/2008/layout/VerticalCurvedList"/>
    <dgm:cxn modelId="{45574497-14C2-4B1A-87F6-241C35DBC857}" type="presParOf" srcId="{740D2695-CFCD-414D-A7C9-355791ADD54A}" destId="{0A5B00E1-AA0E-4C3F-9687-1416E874BF16}" srcOrd="0" destOrd="0" presId="urn:microsoft.com/office/officeart/2008/layout/VerticalCurvedList"/>
    <dgm:cxn modelId="{A9338274-8DC0-4971-9F38-7752C81BCF90}" type="presParOf" srcId="{4811D776-68FB-4124-B2BA-B9455A749F36}" destId="{68AA0333-145C-45F4-A49D-A2798E15F244}" srcOrd="7" destOrd="0" presId="urn:microsoft.com/office/officeart/2008/layout/VerticalCurvedList"/>
    <dgm:cxn modelId="{CD94298B-67F6-455B-8472-90BC63521FCF}" type="presParOf" srcId="{4811D776-68FB-4124-B2BA-B9455A749F36}" destId="{917A6A2F-0E39-4C19-97BC-468FA5092A64}" srcOrd="8" destOrd="0" presId="urn:microsoft.com/office/officeart/2008/layout/VerticalCurvedList"/>
    <dgm:cxn modelId="{4E76191F-F566-4B4B-9291-E1E8C119913A}" type="presParOf" srcId="{917A6A2F-0E39-4C19-97BC-468FA5092A64}" destId="{BAAC0F94-F104-4273-AC20-9A3D3C48BD20}" srcOrd="0" destOrd="0" presId="urn:microsoft.com/office/officeart/2008/layout/VerticalCurvedList"/>
    <dgm:cxn modelId="{CECC39DB-828E-4F2A-A721-804C89F78E0E}" type="presParOf" srcId="{4811D776-68FB-4124-B2BA-B9455A749F36}" destId="{0E8B435D-0D10-4776-BC0F-925C094C71DF}" srcOrd="9" destOrd="0" presId="urn:microsoft.com/office/officeart/2008/layout/VerticalCurvedList"/>
    <dgm:cxn modelId="{C5E9E4B9-00C5-42AF-9220-A05700B91F24}" type="presParOf" srcId="{4811D776-68FB-4124-B2BA-B9455A749F36}" destId="{03E38A61-4304-466C-A7FF-F6FE24BBCB89}" srcOrd="10" destOrd="0" presId="urn:microsoft.com/office/officeart/2008/layout/VerticalCurvedList"/>
    <dgm:cxn modelId="{84923FEC-CA0F-4B09-8635-F9C923ACF6E6}" type="presParOf" srcId="{03E38A61-4304-466C-A7FF-F6FE24BBCB89}" destId="{6A5BBA36-D6D7-44C1-8112-4D514A5230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0203A2-BE5F-41A3-A878-5CB78D396B8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7C197E2-5540-49C8-899D-7BBAB3DDDD61}">
      <dgm:prSet phldrT="[Text]" phldr="1"/>
      <dgm:spPr/>
      <dgm:t>
        <a:bodyPr/>
        <a:lstStyle/>
        <a:p>
          <a:endParaRPr lang="en-US"/>
        </a:p>
      </dgm:t>
    </dgm:pt>
    <dgm:pt modelId="{9E538939-0293-4249-B100-684C81B6E502}" type="parTrans" cxnId="{DD55F578-BDE6-4BAD-80CA-FCA66CA1B3C3}">
      <dgm:prSet/>
      <dgm:spPr/>
      <dgm:t>
        <a:bodyPr/>
        <a:lstStyle/>
        <a:p>
          <a:endParaRPr lang="en-US"/>
        </a:p>
      </dgm:t>
    </dgm:pt>
    <dgm:pt modelId="{A9756B56-56A8-4323-8EEA-E98054C562EC}" type="sibTrans" cxnId="{DD55F578-BDE6-4BAD-80CA-FCA66CA1B3C3}">
      <dgm:prSet/>
      <dgm:spPr/>
      <dgm:t>
        <a:bodyPr/>
        <a:lstStyle/>
        <a:p>
          <a:endParaRPr lang="en-US"/>
        </a:p>
      </dgm:t>
    </dgm:pt>
    <dgm:pt modelId="{2E08DCA9-59AD-47B0-921C-0C9F1703A8BE}">
      <dgm:prSet phldrT="[Text]" phldr="1"/>
      <dgm:spPr/>
      <dgm:t>
        <a:bodyPr/>
        <a:lstStyle/>
        <a:p>
          <a:endParaRPr lang="en-US"/>
        </a:p>
      </dgm:t>
    </dgm:pt>
    <dgm:pt modelId="{BEBFA3E9-A706-4BD4-9DA4-F49BBF1CF002}" type="parTrans" cxnId="{5ADCE613-7608-47C6-A1BC-41A8D70C9405}">
      <dgm:prSet/>
      <dgm:spPr/>
      <dgm:t>
        <a:bodyPr/>
        <a:lstStyle/>
        <a:p>
          <a:endParaRPr lang="en-US"/>
        </a:p>
      </dgm:t>
    </dgm:pt>
    <dgm:pt modelId="{531341DC-7AA8-453C-9502-D9E62CF78042}" type="sibTrans" cxnId="{5ADCE613-7608-47C6-A1BC-41A8D70C9405}">
      <dgm:prSet/>
      <dgm:spPr/>
      <dgm:t>
        <a:bodyPr/>
        <a:lstStyle/>
        <a:p>
          <a:endParaRPr lang="en-US"/>
        </a:p>
      </dgm:t>
    </dgm:pt>
    <dgm:pt modelId="{56D74440-8AE2-4D3B-8094-39C1220DFF3E}">
      <dgm:prSet phldrT="[Text]" phldr="1"/>
      <dgm:spPr/>
      <dgm:t>
        <a:bodyPr/>
        <a:lstStyle/>
        <a:p>
          <a:endParaRPr lang="en-US" dirty="0"/>
        </a:p>
      </dgm:t>
    </dgm:pt>
    <dgm:pt modelId="{539FCF2F-9BCD-4EBD-B615-D3B2026EC94E}" type="parTrans" cxnId="{B1C33101-BB10-463D-814E-1D4254918945}">
      <dgm:prSet/>
      <dgm:spPr/>
      <dgm:t>
        <a:bodyPr/>
        <a:lstStyle/>
        <a:p>
          <a:endParaRPr lang="en-US"/>
        </a:p>
      </dgm:t>
    </dgm:pt>
    <dgm:pt modelId="{742102DA-3221-4138-992D-E34585794D94}" type="sibTrans" cxnId="{B1C33101-BB10-463D-814E-1D4254918945}">
      <dgm:prSet/>
      <dgm:spPr/>
      <dgm:t>
        <a:bodyPr/>
        <a:lstStyle/>
        <a:p>
          <a:endParaRPr lang="en-US"/>
        </a:p>
      </dgm:t>
    </dgm:pt>
    <dgm:pt modelId="{2391229C-A1C5-4140-B295-D9EAA3067958}">
      <dgm:prSet phldrT="[Text]"/>
      <dgm:spPr/>
      <dgm:t>
        <a:bodyPr/>
        <a:lstStyle/>
        <a:p>
          <a:endParaRPr lang="en-US" dirty="0"/>
        </a:p>
      </dgm:t>
    </dgm:pt>
    <dgm:pt modelId="{818F06D7-DA61-44CF-A945-D76CD8701DB1}" type="parTrans" cxnId="{84BFBFB0-E199-4C65-B61C-F81D06E28660}">
      <dgm:prSet/>
      <dgm:spPr/>
      <dgm:t>
        <a:bodyPr/>
        <a:lstStyle/>
        <a:p>
          <a:endParaRPr lang="en-US"/>
        </a:p>
      </dgm:t>
    </dgm:pt>
    <dgm:pt modelId="{82717155-0E5A-4856-954E-A34CA5287889}" type="sibTrans" cxnId="{84BFBFB0-E199-4C65-B61C-F81D06E28660}">
      <dgm:prSet/>
      <dgm:spPr/>
      <dgm:t>
        <a:bodyPr/>
        <a:lstStyle/>
        <a:p>
          <a:endParaRPr lang="en-US"/>
        </a:p>
      </dgm:t>
    </dgm:pt>
    <dgm:pt modelId="{C39D2842-74DE-480C-9E09-AADE2C7B374D}">
      <dgm:prSet phldrT="[Text]"/>
      <dgm:spPr/>
      <dgm:t>
        <a:bodyPr/>
        <a:lstStyle/>
        <a:p>
          <a:endParaRPr lang="en-US" dirty="0"/>
        </a:p>
      </dgm:t>
    </dgm:pt>
    <dgm:pt modelId="{13F84CCF-C3FE-40FF-A979-C23C3467F3CB}" type="parTrans" cxnId="{24A69FD0-4669-4853-A944-B4EA771CC5E7}">
      <dgm:prSet/>
      <dgm:spPr/>
      <dgm:t>
        <a:bodyPr/>
        <a:lstStyle/>
        <a:p>
          <a:endParaRPr lang="en-US"/>
        </a:p>
      </dgm:t>
    </dgm:pt>
    <dgm:pt modelId="{4BB7C1DD-67B9-48BE-A0E4-91A7FE0E725B}" type="sibTrans" cxnId="{24A69FD0-4669-4853-A944-B4EA771CC5E7}">
      <dgm:prSet/>
      <dgm:spPr/>
      <dgm:t>
        <a:bodyPr/>
        <a:lstStyle/>
        <a:p>
          <a:endParaRPr lang="en-US"/>
        </a:p>
      </dgm:t>
    </dgm:pt>
    <dgm:pt modelId="{70A63E1C-A92A-4386-A82F-902943731E53}" type="pres">
      <dgm:prSet presAssocID="{9B0203A2-BE5F-41A3-A878-5CB78D396B8A}" presName="CompostProcess" presStyleCnt="0">
        <dgm:presLayoutVars>
          <dgm:dir/>
          <dgm:resizeHandles val="exact"/>
        </dgm:presLayoutVars>
      </dgm:prSet>
      <dgm:spPr/>
    </dgm:pt>
    <dgm:pt modelId="{5CA9BF68-BDE9-4560-BFFA-E1FB8C19AD0D}" type="pres">
      <dgm:prSet presAssocID="{9B0203A2-BE5F-41A3-A878-5CB78D396B8A}" presName="arrow" presStyleLbl="bgShp" presStyleIdx="0" presStyleCnt="1"/>
      <dgm:spPr/>
    </dgm:pt>
    <dgm:pt modelId="{78EEBC9F-C771-4153-AEB6-8FBF7119A6F1}" type="pres">
      <dgm:prSet presAssocID="{9B0203A2-BE5F-41A3-A878-5CB78D396B8A}" presName="linearProcess" presStyleCnt="0"/>
      <dgm:spPr/>
    </dgm:pt>
    <dgm:pt modelId="{327B64AE-FB00-4953-8103-09DE2291AF31}" type="pres">
      <dgm:prSet presAssocID="{77C197E2-5540-49C8-899D-7BBAB3DDDD61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31285-220B-4B24-B594-810C5C08CE7C}" type="pres">
      <dgm:prSet presAssocID="{A9756B56-56A8-4323-8EEA-E98054C562EC}" presName="sibTrans" presStyleCnt="0"/>
      <dgm:spPr/>
    </dgm:pt>
    <dgm:pt modelId="{828CE43A-AF0D-4F5C-AFB5-93A74B563BFF}" type="pres">
      <dgm:prSet presAssocID="{2E08DCA9-59AD-47B0-921C-0C9F1703A8BE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A8C067-7010-45FB-BD88-9A980DC787B0}" type="pres">
      <dgm:prSet presAssocID="{531341DC-7AA8-453C-9502-D9E62CF78042}" presName="sibTrans" presStyleCnt="0"/>
      <dgm:spPr/>
    </dgm:pt>
    <dgm:pt modelId="{0B5993AB-B398-4DA3-BBC9-978974818FBD}" type="pres">
      <dgm:prSet presAssocID="{56D74440-8AE2-4D3B-8094-39C1220DFF3E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F517D-F9A8-419B-ABB7-475D01B5FEA1}" type="pres">
      <dgm:prSet presAssocID="{742102DA-3221-4138-992D-E34585794D94}" presName="sibTrans" presStyleCnt="0"/>
      <dgm:spPr/>
    </dgm:pt>
    <dgm:pt modelId="{C928D849-E378-456F-9C8E-D512606F28DB}" type="pres">
      <dgm:prSet presAssocID="{C39D2842-74DE-480C-9E09-AADE2C7B374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AC281E-28A4-4529-9D90-E74E9DC7642B}" type="pres">
      <dgm:prSet presAssocID="{4BB7C1DD-67B9-48BE-A0E4-91A7FE0E725B}" presName="sibTrans" presStyleCnt="0"/>
      <dgm:spPr/>
    </dgm:pt>
    <dgm:pt modelId="{EF85C964-9F55-42F5-B244-152A03E3844E}" type="pres">
      <dgm:prSet presAssocID="{2391229C-A1C5-4140-B295-D9EAA306795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4C39E4-8AE3-41F8-85D2-8E755F1210D5}" type="presOf" srcId="{9B0203A2-BE5F-41A3-A878-5CB78D396B8A}" destId="{70A63E1C-A92A-4386-A82F-902943731E53}" srcOrd="0" destOrd="0" presId="urn:microsoft.com/office/officeart/2005/8/layout/hProcess9"/>
    <dgm:cxn modelId="{655569A9-1FEE-4722-8CFD-913E6C4414CC}" type="presOf" srcId="{C39D2842-74DE-480C-9E09-AADE2C7B374D}" destId="{C928D849-E378-456F-9C8E-D512606F28DB}" srcOrd="0" destOrd="0" presId="urn:microsoft.com/office/officeart/2005/8/layout/hProcess9"/>
    <dgm:cxn modelId="{DD55F578-BDE6-4BAD-80CA-FCA66CA1B3C3}" srcId="{9B0203A2-BE5F-41A3-A878-5CB78D396B8A}" destId="{77C197E2-5540-49C8-899D-7BBAB3DDDD61}" srcOrd="0" destOrd="0" parTransId="{9E538939-0293-4249-B100-684C81B6E502}" sibTransId="{A9756B56-56A8-4323-8EEA-E98054C562EC}"/>
    <dgm:cxn modelId="{24A69FD0-4669-4853-A944-B4EA771CC5E7}" srcId="{9B0203A2-BE5F-41A3-A878-5CB78D396B8A}" destId="{C39D2842-74DE-480C-9E09-AADE2C7B374D}" srcOrd="3" destOrd="0" parTransId="{13F84CCF-C3FE-40FF-A979-C23C3467F3CB}" sibTransId="{4BB7C1DD-67B9-48BE-A0E4-91A7FE0E725B}"/>
    <dgm:cxn modelId="{555F6457-A95D-4C3D-86C5-0F01958312E6}" type="presOf" srcId="{2391229C-A1C5-4140-B295-D9EAA3067958}" destId="{EF85C964-9F55-42F5-B244-152A03E3844E}" srcOrd="0" destOrd="0" presId="urn:microsoft.com/office/officeart/2005/8/layout/hProcess9"/>
    <dgm:cxn modelId="{84BFBFB0-E199-4C65-B61C-F81D06E28660}" srcId="{9B0203A2-BE5F-41A3-A878-5CB78D396B8A}" destId="{2391229C-A1C5-4140-B295-D9EAA3067958}" srcOrd="4" destOrd="0" parTransId="{818F06D7-DA61-44CF-A945-D76CD8701DB1}" sibTransId="{82717155-0E5A-4856-954E-A34CA5287889}"/>
    <dgm:cxn modelId="{5ADCE613-7608-47C6-A1BC-41A8D70C9405}" srcId="{9B0203A2-BE5F-41A3-A878-5CB78D396B8A}" destId="{2E08DCA9-59AD-47B0-921C-0C9F1703A8BE}" srcOrd="1" destOrd="0" parTransId="{BEBFA3E9-A706-4BD4-9DA4-F49BBF1CF002}" sibTransId="{531341DC-7AA8-453C-9502-D9E62CF78042}"/>
    <dgm:cxn modelId="{5838DF2F-CF64-4885-91CA-C94B4898F7F1}" type="presOf" srcId="{2E08DCA9-59AD-47B0-921C-0C9F1703A8BE}" destId="{828CE43A-AF0D-4F5C-AFB5-93A74B563BFF}" srcOrd="0" destOrd="0" presId="urn:microsoft.com/office/officeart/2005/8/layout/hProcess9"/>
    <dgm:cxn modelId="{9193BC9C-AD5F-442F-9A9F-7CE5FC62BCC7}" type="presOf" srcId="{77C197E2-5540-49C8-899D-7BBAB3DDDD61}" destId="{327B64AE-FB00-4953-8103-09DE2291AF31}" srcOrd="0" destOrd="0" presId="urn:microsoft.com/office/officeart/2005/8/layout/hProcess9"/>
    <dgm:cxn modelId="{7AB8E0F5-FB00-4ED1-8BBA-8D42879FBBB7}" type="presOf" srcId="{56D74440-8AE2-4D3B-8094-39C1220DFF3E}" destId="{0B5993AB-B398-4DA3-BBC9-978974818FBD}" srcOrd="0" destOrd="0" presId="urn:microsoft.com/office/officeart/2005/8/layout/hProcess9"/>
    <dgm:cxn modelId="{B1C33101-BB10-463D-814E-1D4254918945}" srcId="{9B0203A2-BE5F-41A3-A878-5CB78D396B8A}" destId="{56D74440-8AE2-4D3B-8094-39C1220DFF3E}" srcOrd="2" destOrd="0" parTransId="{539FCF2F-9BCD-4EBD-B615-D3B2026EC94E}" sibTransId="{742102DA-3221-4138-992D-E34585794D94}"/>
    <dgm:cxn modelId="{97B69E08-8828-41A2-A0D8-3815A84E01A2}" type="presParOf" srcId="{70A63E1C-A92A-4386-A82F-902943731E53}" destId="{5CA9BF68-BDE9-4560-BFFA-E1FB8C19AD0D}" srcOrd="0" destOrd="0" presId="urn:microsoft.com/office/officeart/2005/8/layout/hProcess9"/>
    <dgm:cxn modelId="{579E66FE-155B-4F41-B09B-44D839D2F569}" type="presParOf" srcId="{70A63E1C-A92A-4386-A82F-902943731E53}" destId="{78EEBC9F-C771-4153-AEB6-8FBF7119A6F1}" srcOrd="1" destOrd="0" presId="urn:microsoft.com/office/officeart/2005/8/layout/hProcess9"/>
    <dgm:cxn modelId="{ACA9F64E-82B9-4917-AB47-BD3296E571A2}" type="presParOf" srcId="{78EEBC9F-C771-4153-AEB6-8FBF7119A6F1}" destId="{327B64AE-FB00-4953-8103-09DE2291AF31}" srcOrd="0" destOrd="0" presId="urn:microsoft.com/office/officeart/2005/8/layout/hProcess9"/>
    <dgm:cxn modelId="{8A510CF1-CDC2-4A3D-A76F-0B9D2667755B}" type="presParOf" srcId="{78EEBC9F-C771-4153-AEB6-8FBF7119A6F1}" destId="{BD431285-220B-4B24-B594-810C5C08CE7C}" srcOrd="1" destOrd="0" presId="urn:microsoft.com/office/officeart/2005/8/layout/hProcess9"/>
    <dgm:cxn modelId="{5917CD13-F147-47AC-B36E-A04F6015EEFC}" type="presParOf" srcId="{78EEBC9F-C771-4153-AEB6-8FBF7119A6F1}" destId="{828CE43A-AF0D-4F5C-AFB5-93A74B563BFF}" srcOrd="2" destOrd="0" presId="urn:microsoft.com/office/officeart/2005/8/layout/hProcess9"/>
    <dgm:cxn modelId="{012E4C12-9A2F-4089-AC89-8B0E2BD1A19A}" type="presParOf" srcId="{78EEBC9F-C771-4153-AEB6-8FBF7119A6F1}" destId="{34A8C067-7010-45FB-BD88-9A980DC787B0}" srcOrd="3" destOrd="0" presId="urn:microsoft.com/office/officeart/2005/8/layout/hProcess9"/>
    <dgm:cxn modelId="{37671404-CD88-4F72-A03B-94E3151B08A0}" type="presParOf" srcId="{78EEBC9F-C771-4153-AEB6-8FBF7119A6F1}" destId="{0B5993AB-B398-4DA3-BBC9-978974818FBD}" srcOrd="4" destOrd="0" presId="urn:microsoft.com/office/officeart/2005/8/layout/hProcess9"/>
    <dgm:cxn modelId="{E593B0FF-0FDD-4E62-A36A-86E6B23E4220}" type="presParOf" srcId="{78EEBC9F-C771-4153-AEB6-8FBF7119A6F1}" destId="{648F517D-F9A8-419B-ABB7-475D01B5FEA1}" srcOrd="5" destOrd="0" presId="urn:microsoft.com/office/officeart/2005/8/layout/hProcess9"/>
    <dgm:cxn modelId="{3D8D0EFF-DFB6-4A09-BB85-9E8E7C044FE3}" type="presParOf" srcId="{78EEBC9F-C771-4153-AEB6-8FBF7119A6F1}" destId="{C928D849-E378-456F-9C8E-D512606F28DB}" srcOrd="6" destOrd="0" presId="urn:microsoft.com/office/officeart/2005/8/layout/hProcess9"/>
    <dgm:cxn modelId="{2B5F2268-822F-4510-921D-805DCAE5821D}" type="presParOf" srcId="{78EEBC9F-C771-4153-AEB6-8FBF7119A6F1}" destId="{B8AC281E-28A4-4529-9D90-E74E9DC7642B}" srcOrd="7" destOrd="0" presId="urn:microsoft.com/office/officeart/2005/8/layout/hProcess9"/>
    <dgm:cxn modelId="{4B42AE23-1BF5-4D54-BDCA-74966957CABC}" type="presParOf" srcId="{78EEBC9F-C771-4153-AEB6-8FBF7119A6F1}" destId="{EF85C964-9F55-42F5-B244-152A03E3844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897EC-1625-444E-974D-7FE5180CB83B}">
      <dsp:nvSpPr>
        <dsp:cNvPr id="0" name=""/>
        <dsp:cNvSpPr/>
      </dsp:nvSpPr>
      <dsp:spPr>
        <a:xfrm>
          <a:off x="-5196019" y="-795879"/>
          <a:ext cx="6187572" cy="6187572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C6C9E-8FCF-49D2-90A7-EC819D7D0552}">
      <dsp:nvSpPr>
        <dsp:cNvPr id="0" name=""/>
        <dsp:cNvSpPr/>
      </dsp:nvSpPr>
      <dsp:spPr>
        <a:xfrm>
          <a:off x="433680" y="287146"/>
          <a:ext cx="11072433" cy="574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137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433680" y="287146"/>
        <a:ext cx="11072433" cy="574660"/>
      </dsp:txXfrm>
    </dsp:sp>
    <dsp:sp modelId="{56973C0C-14F0-4A00-BE90-5D89647B0B0C}">
      <dsp:nvSpPr>
        <dsp:cNvPr id="0" name=""/>
        <dsp:cNvSpPr/>
      </dsp:nvSpPr>
      <dsp:spPr>
        <a:xfrm>
          <a:off x="74518" y="215313"/>
          <a:ext cx="718325" cy="718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CE63C-1729-4410-8AC1-B43E4C7978AA}">
      <dsp:nvSpPr>
        <dsp:cNvPr id="0" name=""/>
        <dsp:cNvSpPr/>
      </dsp:nvSpPr>
      <dsp:spPr>
        <a:xfrm>
          <a:off x="845465" y="1148861"/>
          <a:ext cx="10660648" cy="574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137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845465" y="1148861"/>
        <a:ext cx="10660648" cy="574660"/>
      </dsp:txXfrm>
    </dsp:sp>
    <dsp:sp modelId="{2E0878C0-9652-4BA2-9543-DFE6E9697E9F}">
      <dsp:nvSpPr>
        <dsp:cNvPr id="0" name=""/>
        <dsp:cNvSpPr/>
      </dsp:nvSpPr>
      <dsp:spPr>
        <a:xfrm>
          <a:off x="486303" y="1077028"/>
          <a:ext cx="718325" cy="718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49201-E4FD-4D86-928B-30D746BA6CCE}">
      <dsp:nvSpPr>
        <dsp:cNvPr id="0" name=""/>
        <dsp:cNvSpPr/>
      </dsp:nvSpPr>
      <dsp:spPr>
        <a:xfrm>
          <a:off x="971850" y="2010576"/>
          <a:ext cx="10534263" cy="574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137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971850" y="2010576"/>
        <a:ext cx="10534263" cy="574660"/>
      </dsp:txXfrm>
    </dsp:sp>
    <dsp:sp modelId="{0A5B00E1-AA0E-4C3F-9687-1416E874BF16}">
      <dsp:nvSpPr>
        <dsp:cNvPr id="0" name=""/>
        <dsp:cNvSpPr/>
      </dsp:nvSpPr>
      <dsp:spPr>
        <a:xfrm>
          <a:off x="612687" y="1938743"/>
          <a:ext cx="718325" cy="718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A0333-145C-45F4-A49D-A2798E15F244}">
      <dsp:nvSpPr>
        <dsp:cNvPr id="0" name=""/>
        <dsp:cNvSpPr/>
      </dsp:nvSpPr>
      <dsp:spPr>
        <a:xfrm>
          <a:off x="845465" y="2872291"/>
          <a:ext cx="10660648" cy="574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137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845465" y="2872291"/>
        <a:ext cx="10660648" cy="574660"/>
      </dsp:txXfrm>
    </dsp:sp>
    <dsp:sp modelId="{BAAC0F94-F104-4273-AC20-9A3D3C48BD20}">
      <dsp:nvSpPr>
        <dsp:cNvPr id="0" name=""/>
        <dsp:cNvSpPr/>
      </dsp:nvSpPr>
      <dsp:spPr>
        <a:xfrm>
          <a:off x="486303" y="2800458"/>
          <a:ext cx="718325" cy="718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B435D-0D10-4776-BC0F-925C094C71DF}">
      <dsp:nvSpPr>
        <dsp:cNvPr id="0" name=""/>
        <dsp:cNvSpPr/>
      </dsp:nvSpPr>
      <dsp:spPr>
        <a:xfrm>
          <a:off x="433680" y="3734006"/>
          <a:ext cx="11072433" cy="574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137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433680" y="3734006"/>
        <a:ext cx="11072433" cy="574660"/>
      </dsp:txXfrm>
    </dsp:sp>
    <dsp:sp modelId="{6A5BBA36-D6D7-44C1-8112-4D514A523058}">
      <dsp:nvSpPr>
        <dsp:cNvPr id="0" name=""/>
        <dsp:cNvSpPr/>
      </dsp:nvSpPr>
      <dsp:spPr>
        <a:xfrm>
          <a:off x="74518" y="3662173"/>
          <a:ext cx="718325" cy="718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9BF68-BDE9-4560-BFFA-E1FB8C19AD0D}">
      <dsp:nvSpPr>
        <dsp:cNvPr id="0" name=""/>
        <dsp:cNvSpPr/>
      </dsp:nvSpPr>
      <dsp:spPr>
        <a:xfrm>
          <a:off x="867727" y="0"/>
          <a:ext cx="9834245" cy="459581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B64AE-FB00-4953-8103-09DE2291AF31}">
      <dsp:nvSpPr>
        <dsp:cNvPr id="0" name=""/>
        <dsp:cNvSpPr/>
      </dsp:nvSpPr>
      <dsp:spPr>
        <a:xfrm>
          <a:off x="3389" y="1378743"/>
          <a:ext cx="2040515" cy="1838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/>
        </a:p>
      </dsp:txBody>
      <dsp:txXfrm>
        <a:off x="93129" y="1468483"/>
        <a:ext cx="1861035" cy="1658845"/>
      </dsp:txXfrm>
    </dsp:sp>
    <dsp:sp modelId="{828CE43A-AF0D-4F5C-AFB5-93A74B563BFF}">
      <dsp:nvSpPr>
        <dsp:cNvPr id="0" name=""/>
        <dsp:cNvSpPr/>
      </dsp:nvSpPr>
      <dsp:spPr>
        <a:xfrm>
          <a:off x="2383990" y="1378743"/>
          <a:ext cx="2040515" cy="1838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/>
        </a:p>
      </dsp:txBody>
      <dsp:txXfrm>
        <a:off x="2473730" y="1468483"/>
        <a:ext cx="1861035" cy="1658845"/>
      </dsp:txXfrm>
    </dsp:sp>
    <dsp:sp modelId="{0B5993AB-B398-4DA3-BBC9-978974818FBD}">
      <dsp:nvSpPr>
        <dsp:cNvPr id="0" name=""/>
        <dsp:cNvSpPr/>
      </dsp:nvSpPr>
      <dsp:spPr>
        <a:xfrm>
          <a:off x="4764592" y="1378743"/>
          <a:ext cx="2040515" cy="1838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/>
        </a:p>
      </dsp:txBody>
      <dsp:txXfrm>
        <a:off x="4854332" y="1468483"/>
        <a:ext cx="1861035" cy="1658845"/>
      </dsp:txXfrm>
    </dsp:sp>
    <dsp:sp modelId="{C928D849-E378-456F-9C8E-D512606F28DB}">
      <dsp:nvSpPr>
        <dsp:cNvPr id="0" name=""/>
        <dsp:cNvSpPr/>
      </dsp:nvSpPr>
      <dsp:spPr>
        <a:xfrm>
          <a:off x="7145193" y="1378743"/>
          <a:ext cx="2040515" cy="1838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7234933" y="1468483"/>
        <a:ext cx="1861035" cy="1658845"/>
      </dsp:txXfrm>
    </dsp:sp>
    <dsp:sp modelId="{EF85C964-9F55-42F5-B244-152A03E3844E}">
      <dsp:nvSpPr>
        <dsp:cNvPr id="0" name=""/>
        <dsp:cNvSpPr/>
      </dsp:nvSpPr>
      <dsp:spPr>
        <a:xfrm>
          <a:off x="9525794" y="1378743"/>
          <a:ext cx="2040515" cy="1838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9615534" y="1468483"/>
        <a:ext cx="1861035" cy="1658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E97C-1779-4CEE-80D0-5BBB1AC4023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F7D1-689C-4BC1-B59B-4A4CE078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268" y="5670949"/>
            <a:ext cx="2831372" cy="724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9719960" cy="1474115"/>
          </a:xfrm>
        </p:spPr>
        <p:txBody>
          <a:bodyPr lIns="0" anchor="b">
            <a:noAutofit/>
          </a:bodyPr>
          <a:lstStyle>
            <a:lvl1pPr algn="l"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55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1" y="1396192"/>
            <a:ext cx="5542713" cy="670270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881" y="2184400"/>
            <a:ext cx="5542713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6154" y="1396192"/>
            <a:ext cx="5593458" cy="670270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6154" y="2184400"/>
            <a:ext cx="5593458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95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4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1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7F9787-DD3A-4646-BB48-620C816C001A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E774CE-34EE-2A47-A6A9-4B48522F6F9B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E01E9A-F832-2C47-AF13-96DA2A545D41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87FCA5-98BF-7C4F-A6A8-ABE67A0572DD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F3CFE-9373-F940-8224-EC432E30E4E7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861B21-0880-4F42-9446-62738D693F11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76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0071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3007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93007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60400" y="2420360"/>
            <a:ext cx="108712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393007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1A6E2A-9139-B54F-B1FF-E0B2EAF2E0A2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94BC15-3F11-B846-AE64-D1C8A8E867F5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B6EE1D-AED7-924E-8D18-B9F1399A910E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1E2A49-C1E0-024C-876B-A61D2B440E03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64F300-FB37-FE41-9129-DD2824002FB5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CAF651-5F7E-0248-8C8E-3A4B3D0F11BA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1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50285" y="845819"/>
            <a:ext cx="5440648" cy="54072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362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44943" y="2409026"/>
            <a:ext cx="4950694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5436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cap="all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5436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5436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E96372-A208-F546-B7FD-C0747128C2DF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30D062-4D3C-FB49-BC12-289C4E63859A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951BF5-3B10-4647-AE43-6C4FB2FD5AC6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7D11F8-300C-DC45-9476-8111932FAB3B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48535B-B3BB-5C4C-B115-599D8CDF7D82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EF38F5-382A-BF49-BD63-C36DDD7A004C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3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2CD653-AD35-5141-A8C6-BF79EBE4AA02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8B38EE-3C4F-0B4A-9115-527C95121823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646519-2BAF-9047-B121-BF7E7F710823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4D2608-732A-4741-BC48-7812A87E4D8D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F9B098-4EE4-474A-8979-CFAB574D8621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D87E91-D511-9145-BCBD-28DFC726F67E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7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0DDFC3-6F0D-5E4C-8D30-C78126C00C6D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CF758B-0EB2-F34B-BE1F-5B7DBD0D91DF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2C1F90-E5C7-6D46-8B27-E98D1AD0BD1D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A86E65-C9CD-3C43-9237-76ACBCE5AEA5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0010F3-1A9C-9049-8C1B-2C5FACE57950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0527D8-16AA-B94D-A437-8734019F07E3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68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40DD73-AC1C-0641-8C33-791A62EF34B7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B8DB0B-D7AD-E443-A9FA-6978FE21FA00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FEB15A-A8CF-CA4A-BCB9-2DEEC6268E6B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2309BB-A9D7-E64D-8EF7-0E490151B952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B22BAE-45F8-9D49-A3CD-17513F341915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567BB1-0BFA-DE41-9739-5EC1F580B29E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50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65" y="1204402"/>
            <a:ext cx="6400271" cy="415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5" y="4581236"/>
            <a:ext cx="10877550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i="0" cap="none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96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268" y="5670949"/>
            <a:ext cx="2831372" cy="72475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18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title="University of Waterloo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3985" r="13985" b="13985"/>
          <a:stretch/>
        </p:blipFill>
        <p:spPr bwMode="gray">
          <a:xfrm>
            <a:off x="3781997" y="1779967"/>
            <a:ext cx="4628005" cy="300599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3425" y="4682836"/>
            <a:ext cx="10725150" cy="1559782"/>
          </a:xfrm>
          <a:noFill/>
        </p:spPr>
        <p:txBody>
          <a:bodyPr wrap="square" rtlCol="0" anchor="ctr" anchorCtr="1">
            <a:noAutofit/>
          </a:bodyPr>
          <a:lstStyle>
            <a:lvl1pPr marL="0" algn="ctr">
              <a:lnSpc>
                <a:spcPct val="75000"/>
              </a:lnSpc>
              <a:defRPr lang="en-US" sz="1800" b="0" i="0" cap="none" baseline="0">
                <a:solidFill>
                  <a:schemeClr val="bg1">
                    <a:alpha val="81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1FAFC-408D-0840-BF87-C10DEF00AE57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1609E3-BEF5-DF4C-8E07-DA3B468D1EFE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6397E2-7B07-A34D-BAD4-108B31B92077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086606-36A8-EA42-A473-1353FDBE6400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ED482C-BC79-A14A-91C5-BEDF9D7DDF40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FBB297-7D6E-4447-9C11-F3CE63C4A406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20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Y+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8F653FE-3A86-E844-A53F-0361E59D7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660" y="4585014"/>
            <a:ext cx="1884680" cy="533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ADE716-1136-A547-A8CE-EAC2B309A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648" y="5270227"/>
            <a:ext cx="3854704" cy="252476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8" name="Rectangle 7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title="University of Waterloo">
            <a:extLst>
              <a:ext uri="{FF2B5EF4-FFF2-40B4-BE49-F238E27FC236}">
                <a16:creationId xmlns:a16="http://schemas.microsoft.com/office/drawing/2014/main" id="{3A3088FF-BF54-E04E-8115-1F3BD77AD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31" y="883196"/>
            <a:ext cx="5758536" cy="37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Y+W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1FAFC-408D-0840-BF87-C10DEF00AE57}"/>
              </a:ext>
            </a:extLst>
          </p:cNvPr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1609E3-BEF5-DF4C-8E07-DA3B468D1EFE}"/>
                </a:ext>
              </a:extLst>
            </p:cNvPr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6397E2-7B07-A34D-BAD4-108B31B92077}"/>
                </a:ext>
              </a:extLst>
            </p:cNvPr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086606-36A8-EA42-A473-1353FDBE6400}"/>
                </a:ext>
              </a:extLst>
            </p:cNvPr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ED482C-BC79-A14A-91C5-BEDF9D7DDF40}"/>
                </a:ext>
              </a:extLst>
            </p:cNvPr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FBB297-7D6E-4447-9C11-F3CE63C4A406}"/>
                </a:ext>
              </a:extLst>
            </p:cNvPr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1B2F895-74F6-5245-9741-0020E25D8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60" y="4592032"/>
            <a:ext cx="1884680" cy="533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46E8A0-B6BB-1D40-8410-044E5B2039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648" y="5277245"/>
            <a:ext cx="3854704" cy="252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747904-A0FC-F14A-9236-E3A1ADBB8DEF}"/>
              </a:ext>
            </a:extLst>
          </p:cNvPr>
          <p:cNvSpPr txBox="1"/>
          <p:nvPr userDrawn="1"/>
        </p:nvSpPr>
        <p:spPr>
          <a:xfrm>
            <a:off x="4851400" y="7247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title="University of Waterloo">
            <a:extLst>
              <a:ext uri="{FF2B5EF4-FFF2-40B4-BE49-F238E27FC236}">
                <a16:creationId xmlns:a16="http://schemas.microsoft.com/office/drawing/2014/main" id="{20257D9E-F7C4-F945-A5BF-B22731567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3985" r="13985" b="13985"/>
          <a:stretch/>
        </p:blipFill>
        <p:spPr bwMode="gray">
          <a:xfrm>
            <a:off x="4015977" y="1407095"/>
            <a:ext cx="4160045" cy="2702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14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46" y="5401092"/>
            <a:ext cx="5165572" cy="1575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8692199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6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46" y="5401092"/>
            <a:ext cx="5165572" cy="1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88" y="5252878"/>
            <a:ext cx="5158225" cy="157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8692199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28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000" b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88" y="5252878"/>
            <a:ext cx="5158225" cy="15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B0C9-B47E-4B33-A656-C78D1805DA95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407696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908224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0408752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8C228CE-C572-4AF5-9728-AA6E475873DD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883" y="434108"/>
            <a:ext cx="7046081" cy="895927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5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2" y="1709738"/>
            <a:ext cx="9399507" cy="2852737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4589463"/>
            <a:ext cx="9399507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43AC-4B94-471D-A170-0D88FCD1FB54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267" y="5680659"/>
            <a:ext cx="2770751" cy="717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9516760" cy="1474115"/>
          </a:xfrm>
        </p:spPr>
        <p:txBody>
          <a:bodyPr lIns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5" name="Rectangle 4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89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0521" y="3727927"/>
            <a:ext cx="8770620" cy="1212056"/>
          </a:xfrm>
        </p:spPr>
        <p:txBody>
          <a:bodyPr anchor="b">
            <a:noAutofit/>
          </a:bodyPr>
          <a:lstStyle>
            <a:lvl1pPr algn="l">
              <a:defRPr sz="4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60521" y="4947813"/>
            <a:ext cx="8770620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10" y="902963"/>
            <a:ext cx="9679861" cy="29522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F9E2-52BD-4C8D-9C57-79F661DB94A1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0521" y="6335309"/>
            <a:ext cx="4525878" cy="250337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42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882" y="1413164"/>
            <a:ext cx="5586855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992" y="1413164"/>
            <a:ext cx="5658620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81F3-AB4F-4026-8B03-DBF7475676B1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1" y="1396192"/>
            <a:ext cx="5542713" cy="670270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881" y="2184400"/>
            <a:ext cx="5542713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6154" y="1396192"/>
            <a:ext cx="5593458" cy="670270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6154" y="2184400"/>
            <a:ext cx="5593458" cy="3846945"/>
          </a:xfrm>
        </p:spPr>
        <p:txBody>
          <a:bodyPr>
            <a:normAutofit/>
          </a:bodyPr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2000"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800"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600"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432B-3FBE-4889-963D-BF97BFBB7D3F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CC04-1E76-41EE-A8AC-75AD85313D09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4A9E-84AC-4661-9381-CC35B09E47F7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829F-8847-4C2A-8DD0-690EAD78E53F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0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0071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87614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3007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93007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60400" y="2420360"/>
            <a:ext cx="108712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393007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8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50285" y="495661"/>
            <a:ext cx="5440648" cy="57573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362" y="1237675"/>
            <a:ext cx="4331855" cy="910202"/>
          </a:xfrm>
        </p:spPr>
        <p:txBody>
          <a:bodyPr anchor="b">
            <a:normAutofit/>
          </a:bodyPr>
          <a:lstStyle>
            <a:lvl1pPr algn="ctr">
              <a:defRPr sz="28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92947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882" y="6335309"/>
            <a:ext cx="3887245" cy="250337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479637" y="6335309"/>
            <a:ext cx="1016000" cy="250337"/>
          </a:xfrm>
        </p:spPr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44943" y="2409026"/>
            <a:ext cx="4950694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54362" y="4784725"/>
            <a:ext cx="4331855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54363" y="2244437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54363" y="4668983"/>
            <a:ext cx="4331855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1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76206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76206" y="6335309"/>
            <a:ext cx="1181114" cy="250337"/>
          </a:xfrm>
        </p:spPr>
        <p:txBody>
          <a:bodyPr/>
          <a:lstStyle/>
          <a:p>
            <a:fld id="{5FDFC970-B950-4395-A833-47227D4A68C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4124" y="397164"/>
            <a:ext cx="6097876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2740" y="1028940"/>
            <a:ext cx="5486243" cy="1474115"/>
          </a:xfrm>
        </p:spPr>
        <p:txBody>
          <a:bodyPr lIns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2740" y="2642329"/>
            <a:ext cx="1182916" cy="3779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318C6E2-4AA5-436E-9815-715E9B2235F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3674" y="6377231"/>
            <a:ext cx="4293708" cy="25033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48416" y="6377231"/>
            <a:ext cx="553900" cy="25033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267" y="5680659"/>
            <a:ext cx="2770751" cy="717639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1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50988" y="3461559"/>
            <a:ext cx="9070975" cy="59848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591" y="2382981"/>
            <a:ext cx="11569729" cy="1046019"/>
          </a:xfrm>
        </p:spPr>
        <p:txBody>
          <a:bodyPr anchor="b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76206" y="6335309"/>
            <a:ext cx="1181114" cy="250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FC970-B950-4395-A833-47227D4A68CA}" type="datetime1">
              <a:rPr lang="en-US" smtClean="0"/>
              <a:pPr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5" y="4581236"/>
            <a:ext cx="10877550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i="0" cap="all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60D7-90CE-4513-A3CE-C070B9421917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57225" y="6335309"/>
            <a:ext cx="4829174" cy="250337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89" y="2728800"/>
            <a:ext cx="7653600" cy="128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"/>
          <a:stretch/>
        </p:blipFill>
        <p:spPr>
          <a:xfrm>
            <a:off x="0" y="384561"/>
            <a:ext cx="12192000" cy="6473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3425" y="4682836"/>
            <a:ext cx="10725150" cy="1559782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800" b="0" i="0">
                <a:solidFill>
                  <a:schemeClr val="bg1">
                    <a:alpha val="81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 OPTION 2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8D4B-3D0A-49AB-8EA2-2DC8CB4594DB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33425" y="6335309"/>
            <a:ext cx="4752974" cy="250337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54" y="2728800"/>
            <a:ext cx="7655271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407696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908224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0408752" y="685060"/>
            <a:ext cx="1420859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883" y="434108"/>
            <a:ext cx="7046081" cy="895927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2" y="1709738"/>
            <a:ext cx="9399507" cy="2852737"/>
          </a:xfrm>
        </p:spPr>
        <p:txBody>
          <a:bodyPr anchor="b">
            <a:normAutofit/>
          </a:bodyPr>
          <a:lstStyle>
            <a:lvl1pPr algn="l"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4589463"/>
            <a:ext cx="9399507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90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0521" y="3227413"/>
            <a:ext cx="8770620" cy="1212056"/>
          </a:xfrm>
        </p:spPr>
        <p:txBody>
          <a:bodyPr anchor="b">
            <a:noAutofit/>
          </a:bodyPr>
          <a:lstStyle>
            <a:lvl1pPr algn="l">
              <a:defRPr sz="4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60521" y="4447299"/>
            <a:ext cx="8770620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883" y="434108"/>
            <a:ext cx="11569729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882" y="1413164"/>
            <a:ext cx="5586855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992" y="1413164"/>
            <a:ext cx="5658620" cy="4590472"/>
          </a:xfrm>
        </p:spPr>
        <p:txBody>
          <a:bodyPr/>
          <a:lstStyle>
            <a:lvl1pPr marL="288925" indent="-288925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1pPr>
            <a:lvl2pPr marL="6858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2pPr>
            <a:lvl3pPr marL="11430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3pPr>
            <a:lvl4pPr marL="16002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4pPr>
            <a:lvl5pPr marL="2057400" indent="-228600">
              <a:spcBef>
                <a:spcPts val="800"/>
              </a:spcBef>
              <a:spcAft>
                <a:spcPts val="8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1413163"/>
            <a:ext cx="11569729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397164"/>
            <a:chOff x="421830" y="1342659"/>
            <a:chExt cx="10018760" cy="29055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421831" y="1487938"/>
              <a:ext cx="2532791" cy="145279"/>
            </a:xfrm>
            <a:prstGeom prst="rect">
              <a:avLst/>
            </a:prstGeom>
            <a:solidFill>
              <a:srgbClr val="FFFF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2928836" y="1487938"/>
              <a:ext cx="2503918" cy="145279"/>
            </a:xfrm>
            <a:prstGeom prst="rect">
              <a:avLst/>
            </a:prstGeom>
            <a:solidFill>
              <a:srgbClr val="FFE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32754" y="1487938"/>
              <a:ext cx="2503918" cy="145279"/>
            </a:xfrm>
            <a:prstGeom prst="rect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936672" y="1487938"/>
              <a:ext cx="2503918" cy="145279"/>
            </a:xfrm>
            <a:prstGeom prst="rect">
              <a:avLst/>
            </a:prstGeom>
            <a:solidFill>
              <a:srgbClr val="E4B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21830" y="1342659"/>
              <a:ext cx="10018759" cy="1452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370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4" r:id="rId2"/>
    <p:sldLayoutId id="2147483715" r:id="rId3"/>
    <p:sldLayoutId id="2147483716" r:id="rId4"/>
    <p:sldLayoutId id="2147483670" r:id="rId5"/>
    <p:sldLayoutId id="2147483693" r:id="rId6"/>
    <p:sldLayoutId id="2147483671" r:id="rId7"/>
    <p:sldLayoutId id="2147483690" r:id="rId8"/>
    <p:sldLayoutId id="2147483672" r:id="rId9"/>
    <p:sldLayoutId id="2147483673" r:id="rId10"/>
    <p:sldLayoutId id="2147483674" r:id="rId11"/>
    <p:sldLayoutId id="2147483675" r:id="rId12"/>
    <p:sldLayoutId id="2147483710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12" r:id="rId19"/>
    <p:sldLayoutId id="2147483713" r:id="rId20"/>
    <p:sldLayoutId id="2147483723" r:id="rId21"/>
    <p:sldLayoutId id="2147483722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25" indent="-288925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883" y="434108"/>
            <a:ext cx="11569729" cy="8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82" y="1413163"/>
            <a:ext cx="11569729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8014" y="6335309"/>
            <a:ext cx="1181114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FDFC970-B950-4395-A833-47227D4A68CA}" type="datetime1">
              <a:rPr lang="en-US" smtClean="0"/>
              <a:t>3/21/2022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52" y="5812053"/>
            <a:ext cx="3930638" cy="11988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882" y="6335309"/>
            <a:ext cx="5226517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8000" y="6335309"/>
            <a:ext cx="1016000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PG.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0"/>
            <a:ext cx="12192000" cy="397164"/>
            <a:chOff x="0" y="0"/>
            <a:chExt cx="12192000" cy="397164"/>
          </a:xfrm>
        </p:grpSpPr>
        <p:sp>
          <p:nvSpPr>
            <p:cNvPr id="21" name="Rectangle 20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670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25" indent="-288925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tx1"/>
        </a:buClr>
        <a:buSzPct val="85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3" y="444910"/>
            <a:ext cx="6217411" cy="6413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IN THIS SPACE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40" y="4266821"/>
            <a:ext cx="5486243" cy="834568"/>
          </a:xfrm>
        </p:spPr>
        <p:txBody>
          <a:bodyPr>
            <a:noAutofit/>
          </a:bodyPr>
          <a:lstStyle/>
          <a:p>
            <a:r>
              <a:rPr lang="en-US" dirty="0"/>
              <a:t>Presented by: enter name here</a:t>
            </a:r>
          </a:p>
          <a:p>
            <a:r>
              <a:rPr lang="en-US" dirty="0"/>
              <a:t>Map the System </a:t>
            </a:r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4D485-9E4C-422A-874A-A7B0EA07F166}" type="datetime1">
              <a:rPr lang="en-US" smtClean="0"/>
              <a:t>3/21/2022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19" y="5678395"/>
            <a:ext cx="2121823" cy="602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006" y="5499291"/>
            <a:ext cx="2401275" cy="8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COLUMN CONTENT SLIDE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</a:t>
            </a:r>
            <a:br>
              <a:rPr lang="en-US" dirty="0"/>
            </a:b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</a:t>
            </a:r>
            <a:br>
              <a:rPr lang="en-US" dirty="0"/>
            </a:b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88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TWO COLUMN COMPARISON CONTENT SLIDE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407" y="2125933"/>
            <a:ext cx="5586855" cy="3750507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</a:t>
            </a:r>
            <a:br>
              <a:rPr lang="en-US" dirty="0"/>
            </a:b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992" y="2132619"/>
            <a:ext cx="5658620" cy="3750507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</a:t>
            </a:r>
            <a:br>
              <a:rPr lang="en-US" dirty="0"/>
            </a:b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236154" y="1396192"/>
            <a:ext cx="5593458" cy="670270"/>
          </a:xfrm>
          <a:prstGeom prst="rect">
            <a:avLst/>
          </a:prstGeom>
        </p:spPr>
        <p:txBody>
          <a:bodyPr/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+mj-lt"/>
              </a:rPr>
              <a:t>Subheading right side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15407" y="1462349"/>
            <a:ext cx="5593458" cy="670270"/>
          </a:xfrm>
          <a:prstGeom prst="rect">
            <a:avLst/>
          </a:prstGeom>
        </p:spPr>
        <p:txBody>
          <a:bodyPr/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+mj-lt"/>
              </a:rPr>
              <a:t>Subheading right side</a:t>
            </a:r>
          </a:p>
        </p:txBody>
      </p:sp>
    </p:spTree>
    <p:extLst>
      <p:ext uri="{BB962C8B-B14F-4D97-AF65-F5344CB8AC3E}">
        <p14:creationId xmlns:p14="http://schemas.microsoft.com/office/powerpoint/2010/main" val="298710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6F2532-0182-B949-9864-4EA1C0546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14635" b="22225"/>
          <a:stretch/>
        </p:blipFill>
        <p:spPr>
          <a:xfrm>
            <a:off x="6349583" y="1413164"/>
            <a:ext cx="5289130" cy="337399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 TITLE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59883" y="1413163"/>
            <a:ext cx="5826881" cy="4595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consectetuer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. Maecenas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congue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. </a:t>
            </a:r>
            <a:r>
              <a:rPr lang="en-US" sz="1800" dirty="0" err="1"/>
              <a:t>Fusce</a:t>
            </a:r>
            <a:r>
              <a:rPr lang="en-US" sz="1800" dirty="0"/>
              <a:t> </a:t>
            </a:r>
            <a:r>
              <a:rPr lang="en-US" sz="1800" dirty="0" err="1"/>
              <a:t>posuere</a:t>
            </a:r>
            <a:r>
              <a:rPr lang="en-US" sz="1800" dirty="0"/>
              <a:t>, magna </a:t>
            </a:r>
            <a:r>
              <a:rPr lang="en-US" sz="1800" dirty="0" err="1"/>
              <a:t>sed</a:t>
            </a:r>
            <a:r>
              <a:rPr lang="en-US" sz="1800" dirty="0"/>
              <a:t> pulvinar </a:t>
            </a:r>
            <a:r>
              <a:rPr lang="en-US" sz="1800" dirty="0" err="1"/>
              <a:t>ultricies</a:t>
            </a:r>
            <a:r>
              <a:rPr lang="en-US" sz="1800" dirty="0"/>
              <a:t>,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lectus</a:t>
            </a:r>
            <a:r>
              <a:rPr lang="en-US" sz="1800" dirty="0"/>
              <a:t> </a:t>
            </a:r>
            <a:r>
              <a:rPr lang="en-US" sz="1800" dirty="0" err="1"/>
              <a:t>malesuada</a:t>
            </a:r>
            <a:r>
              <a:rPr lang="en-US" sz="1800" dirty="0"/>
              <a:t> libero, sit </a:t>
            </a:r>
            <a:r>
              <a:rPr lang="en-US" sz="1800" dirty="0" err="1"/>
              <a:t>amet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magna </a:t>
            </a:r>
            <a:r>
              <a:rPr lang="en-US" sz="1800" dirty="0" err="1"/>
              <a:t>eros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urna</a:t>
            </a:r>
            <a:r>
              <a:rPr lang="en-US" sz="1800" dirty="0"/>
              <a:t>. Nunc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. </a:t>
            </a:r>
            <a:r>
              <a:rPr lang="en-US" sz="1800" dirty="0" err="1"/>
              <a:t>Fusce</a:t>
            </a:r>
            <a:r>
              <a:rPr lang="en-US" sz="1800" dirty="0"/>
              <a:t> est. </a:t>
            </a:r>
            <a:r>
              <a:rPr lang="en-US" sz="1800" dirty="0" err="1"/>
              <a:t>Vivamus</a:t>
            </a:r>
            <a:r>
              <a:rPr lang="en-US" sz="1800" dirty="0"/>
              <a:t> a </a:t>
            </a:r>
            <a:r>
              <a:rPr lang="en-US" sz="1800" dirty="0" err="1"/>
              <a:t>tellus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 err="1"/>
              <a:t>Pellentesque</a:t>
            </a:r>
            <a:r>
              <a:rPr lang="en-US" sz="1800" dirty="0"/>
              <a:t> habitant </a:t>
            </a:r>
            <a:r>
              <a:rPr lang="en-US" sz="1800" dirty="0" err="1"/>
              <a:t>morbi</a:t>
            </a:r>
            <a:r>
              <a:rPr lang="en-US" sz="1800" dirty="0"/>
              <a:t> </a:t>
            </a:r>
            <a:r>
              <a:rPr lang="en-US" sz="1800" dirty="0" err="1"/>
              <a:t>tristique</a:t>
            </a:r>
            <a:r>
              <a:rPr lang="en-US" sz="1800" dirty="0"/>
              <a:t> </a:t>
            </a:r>
            <a:r>
              <a:rPr lang="en-US" sz="1800" dirty="0" err="1"/>
              <a:t>senectus</a:t>
            </a:r>
            <a:r>
              <a:rPr lang="en-US" sz="1800" dirty="0"/>
              <a:t> et </a:t>
            </a:r>
            <a:r>
              <a:rPr lang="en-US" sz="1800" dirty="0" err="1"/>
              <a:t>netus</a:t>
            </a:r>
            <a:r>
              <a:rPr lang="en-US" sz="1800" dirty="0"/>
              <a:t> et </a:t>
            </a:r>
            <a:r>
              <a:rPr lang="en-US" sz="1800" dirty="0" err="1"/>
              <a:t>malesuada</a:t>
            </a:r>
            <a:r>
              <a:rPr lang="en-US" sz="1800" dirty="0"/>
              <a:t> fames ac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. </a:t>
            </a:r>
            <a:r>
              <a:rPr lang="en-US" sz="1800" dirty="0" err="1"/>
              <a:t>Proin</a:t>
            </a:r>
            <a:r>
              <a:rPr lang="en-US" sz="1800" dirty="0"/>
              <a:t> pharetra </a:t>
            </a:r>
            <a:r>
              <a:rPr lang="en-US" sz="1800" dirty="0" err="1"/>
              <a:t>nonummy</a:t>
            </a:r>
            <a:r>
              <a:rPr lang="en-US" sz="1800" dirty="0"/>
              <a:t> </a:t>
            </a:r>
            <a:r>
              <a:rPr lang="en-US" sz="1800" dirty="0" err="1"/>
              <a:t>pede</a:t>
            </a:r>
            <a:r>
              <a:rPr lang="en-US" sz="1800" dirty="0"/>
              <a:t>. </a:t>
            </a:r>
            <a:r>
              <a:rPr lang="en-US" sz="1800" dirty="0" err="1"/>
              <a:t>Mauris</a:t>
            </a:r>
            <a:r>
              <a:rPr lang="en-US" sz="1800" dirty="0"/>
              <a:t> et </a:t>
            </a:r>
            <a:r>
              <a:rPr lang="en-US" sz="1800" dirty="0" err="1"/>
              <a:t>orci</a:t>
            </a:r>
            <a:r>
              <a:rPr lang="en-US" sz="1800" dirty="0"/>
              <a:t>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consectetuer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. Maecenas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congue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. </a:t>
            </a:r>
            <a:r>
              <a:rPr lang="en-US" sz="1800" dirty="0" err="1"/>
              <a:t>Fusce</a:t>
            </a:r>
            <a:r>
              <a:rPr lang="en-US" sz="1800" dirty="0"/>
              <a:t> </a:t>
            </a:r>
            <a:r>
              <a:rPr lang="en-US" sz="1800" dirty="0" err="1"/>
              <a:t>posuere</a:t>
            </a:r>
            <a:r>
              <a:rPr lang="en-US" sz="1800" dirty="0"/>
              <a:t>, magna </a:t>
            </a:r>
            <a:r>
              <a:rPr lang="en-US" sz="1800" dirty="0" err="1"/>
              <a:t>sed</a:t>
            </a:r>
            <a:r>
              <a:rPr lang="en-US" sz="1800" dirty="0"/>
              <a:t> pulvinar </a:t>
            </a:r>
            <a:r>
              <a:rPr lang="en-US" sz="1800" dirty="0" err="1"/>
              <a:t>ultricies</a:t>
            </a:r>
            <a:r>
              <a:rPr lang="en-US" sz="1800" dirty="0"/>
              <a:t>,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lectus</a:t>
            </a:r>
            <a:r>
              <a:rPr lang="en-US" sz="1800" dirty="0"/>
              <a:t> </a:t>
            </a:r>
            <a:r>
              <a:rPr lang="en-US" sz="1800" dirty="0" err="1"/>
              <a:t>malesuada</a:t>
            </a:r>
            <a:r>
              <a:rPr lang="en-US" sz="1800" dirty="0"/>
              <a:t> libero, sit </a:t>
            </a:r>
            <a:r>
              <a:rPr lang="en-US" sz="1800" dirty="0" err="1"/>
              <a:t>amet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magna </a:t>
            </a:r>
            <a:r>
              <a:rPr lang="en-US" sz="1800" dirty="0" err="1"/>
              <a:t>eros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urna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 err="1"/>
              <a:t>Pellentesque</a:t>
            </a:r>
            <a:r>
              <a:rPr lang="en-US" sz="1800" dirty="0"/>
              <a:t> habitant </a:t>
            </a:r>
            <a:r>
              <a:rPr lang="en-US" sz="1800" dirty="0" err="1"/>
              <a:t>morbi</a:t>
            </a:r>
            <a:r>
              <a:rPr lang="en-US" sz="1800" dirty="0"/>
              <a:t> </a:t>
            </a:r>
            <a:r>
              <a:rPr lang="en-US" sz="1800" dirty="0" err="1"/>
              <a:t>tristique</a:t>
            </a:r>
            <a:r>
              <a:rPr lang="en-US" sz="1800" dirty="0"/>
              <a:t> </a:t>
            </a:r>
            <a:r>
              <a:rPr lang="en-US" sz="1800" dirty="0" err="1"/>
              <a:t>senectus</a:t>
            </a:r>
            <a:r>
              <a:rPr lang="en-US" sz="1800" dirty="0"/>
              <a:t> et </a:t>
            </a:r>
            <a:r>
              <a:rPr lang="en-US" sz="1800" dirty="0" err="1"/>
              <a:t>netus</a:t>
            </a:r>
            <a:r>
              <a:rPr lang="en-US" sz="1800" dirty="0"/>
              <a:t> et </a:t>
            </a:r>
            <a:r>
              <a:rPr lang="en-US" sz="1800" dirty="0" err="1"/>
              <a:t>malesuada</a:t>
            </a:r>
            <a:r>
              <a:rPr lang="en-US" sz="1800" dirty="0"/>
              <a:t> fames ac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. 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DC4E0AC6-B1D6-A44E-976E-7D884B197E98}"/>
              </a:ext>
            </a:extLst>
          </p:cNvPr>
          <p:cNvSpPr txBox="1">
            <a:spLocks/>
          </p:cNvSpPr>
          <p:nvPr/>
        </p:nvSpPr>
        <p:spPr>
          <a:xfrm>
            <a:off x="6349583" y="5389930"/>
            <a:ext cx="3278511" cy="6183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latin typeface="Georgia" panose="02040502050405020303" pitchFamily="18" charset="0"/>
              </a:rPr>
              <a:t>Lorem ipsum dolor sit </a:t>
            </a:r>
            <a:r>
              <a:rPr lang="en-US" sz="1200" dirty="0" err="1">
                <a:latin typeface="Georgia" panose="02040502050405020303" pitchFamily="18" charset="0"/>
              </a:rPr>
              <a:t>amet</a:t>
            </a:r>
            <a:r>
              <a:rPr lang="en-US" sz="1200" dirty="0">
                <a:latin typeface="Georgia" panose="02040502050405020303" pitchFamily="18" charset="0"/>
              </a:rPr>
              <a:t>, </a:t>
            </a:r>
            <a:r>
              <a:rPr lang="en-US" sz="1200" dirty="0" err="1">
                <a:latin typeface="Georgia" panose="02040502050405020303" pitchFamily="18" charset="0"/>
              </a:rPr>
              <a:t>consectetur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adipiscing</a:t>
            </a:r>
            <a:r>
              <a:rPr lang="en-US" sz="1200" dirty="0">
                <a:latin typeface="Georgia" panose="02040502050405020303" pitchFamily="18" charset="0"/>
              </a:rPr>
              <a:t> </a:t>
            </a:r>
            <a:r>
              <a:rPr lang="en-US" sz="1200" dirty="0" err="1">
                <a:latin typeface="Georgia" panose="02040502050405020303" pitchFamily="18" charset="0"/>
              </a:rPr>
              <a:t>elit</a:t>
            </a:r>
            <a:r>
              <a:rPr lang="en-US" sz="1200" dirty="0">
                <a:latin typeface="Georgia" panose="02040502050405020303" pitchFamily="18" charset="0"/>
              </a:rPr>
              <a:t>. </a:t>
            </a:r>
            <a:r>
              <a:rPr lang="en-US" sz="1200" dirty="0" err="1">
                <a:latin typeface="Georgia" panose="02040502050405020303" pitchFamily="18" charset="0"/>
              </a:rPr>
              <a:t>Phasellus</a:t>
            </a:r>
            <a:r>
              <a:rPr lang="en-US" sz="1200" dirty="0">
                <a:latin typeface="Georgia" panose="02040502050405020303" pitchFamily="18" charset="0"/>
              </a:rPr>
              <a:t> non </a:t>
            </a:r>
            <a:r>
              <a:rPr lang="en-US" sz="1200" dirty="0" err="1">
                <a:latin typeface="Georgia" panose="02040502050405020303" pitchFamily="18" charset="0"/>
              </a:rPr>
              <a:t>sem</a:t>
            </a:r>
            <a:r>
              <a:rPr lang="en-US" sz="1200" dirty="0">
                <a:latin typeface="Georgia" panose="02040502050405020303" pitchFamily="18" charset="0"/>
              </a:rPr>
              <a:t> semper, </a:t>
            </a:r>
            <a:r>
              <a:rPr lang="en-US" sz="1200" dirty="0" err="1">
                <a:latin typeface="Georgia" panose="02040502050405020303" pitchFamily="18" charset="0"/>
              </a:rPr>
              <a:t>rhoncus</a:t>
            </a:r>
            <a:r>
              <a:rPr lang="en-US" sz="1200" dirty="0">
                <a:latin typeface="Georgia" panose="02040502050405020303" pitchFamily="18" charset="0"/>
              </a:rPr>
              <a:t> quam </a:t>
            </a:r>
            <a:r>
              <a:rPr lang="en-US" sz="1200" dirty="0" err="1">
                <a:latin typeface="Georgia" panose="02040502050405020303" pitchFamily="18" charset="0"/>
              </a:rPr>
              <a:t>nec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9583" y="4936142"/>
            <a:ext cx="281709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 CREDIT: NAME HERE</a:t>
            </a:r>
          </a:p>
        </p:txBody>
      </p:sp>
    </p:spTree>
    <p:extLst>
      <p:ext uri="{BB962C8B-B14F-4D97-AF65-F5344CB8AC3E}">
        <p14:creationId xmlns:p14="http://schemas.microsoft.com/office/powerpoint/2010/main" val="3581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3" y="444910"/>
            <a:ext cx="6217411" cy="641309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OR THEME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Phasellus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> semper,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In non </a:t>
            </a:r>
            <a:r>
              <a:rPr lang="en-US" dirty="0" err="1"/>
              <a:t>scelerisque</a:t>
            </a:r>
            <a:r>
              <a:rPr lang="en-US" dirty="0"/>
              <a:t> est. Cras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.”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NAME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OR THEME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“Lorem ipsum dolor sit amet, consectetur adipiscing elit. Phasellus non sem semper, rhoncus quam nec, suscipit erat. In non scelerisque est. Cras eu sodales mauris.”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NAME HERE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762700"/>
            <a:ext cx="5442237" cy="54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3" y="444910"/>
            <a:ext cx="6217411" cy="641309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9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SYMBOLS / STYLE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27303" y="3635196"/>
            <a:ext cx="2011516" cy="2011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/>
          <p:cNvSpPr/>
          <p:nvPr/>
        </p:nvSpPr>
        <p:spPr>
          <a:xfrm>
            <a:off x="4340196" y="1606932"/>
            <a:ext cx="1185730" cy="1532456"/>
          </a:xfrm>
          <a:custGeom>
            <a:avLst/>
            <a:gdLst>
              <a:gd name="connsiteX0" fmla="*/ 582716 w 3219059"/>
              <a:gd name="connsiteY0" fmla="*/ 358249 h 4160366"/>
              <a:gd name="connsiteX1" fmla="*/ 523854 w 3219059"/>
              <a:gd name="connsiteY1" fmla="*/ 423014 h 4160366"/>
              <a:gd name="connsiteX2" fmla="*/ 155278 w 3219059"/>
              <a:gd name="connsiteY2" fmla="*/ 1449712 h 4160366"/>
              <a:gd name="connsiteX3" fmla="*/ 1769348 w 3219059"/>
              <a:gd name="connsiteY3" fmla="*/ 3063782 h 4160366"/>
              <a:gd name="connsiteX4" fmla="*/ 2796047 w 3219059"/>
              <a:gd name="connsiteY4" fmla="*/ 2695207 h 4160366"/>
              <a:gd name="connsiteX5" fmla="*/ 2841455 w 3219059"/>
              <a:gd name="connsiteY5" fmla="*/ 2653937 h 4160366"/>
              <a:gd name="connsiteX6" fmla="*/ 2725235 w 3219059"/>
              <a:gd name="connsiteY6" fmla="*/ 2537717 h 4160366"/>
              <a:gd name="connsiteX7" fmla="*/ 2691499 w 3219059"/>
              <a:gd name="connsiteY7" fmla="*/ 2568379 h 4160366"/>
              <a:gd name="connsiteX8" fmla="*/ 1769348 w 3219059"/>
              <a:gd name="connsiteY8" fmla="*/ 2899422 h 4160366"/>
              <a:gd name="connsiteX9" fmla="*/ 319637 w 3219059"/>
              <a:gd name="connsiteY9" fmla="*/ 1449711 h 4160366"/>
              <a:gd name="connsiteX10" fmla="*/ 650681 w 3219059"/>
              <a:gd name="connsiteY10" fmla="*/ 527561 h 4160366"/>
              <a:gd name="connsiteX11" fmla="*/ 698935 w 3219059"/>
              <a:gd name="connsiteY11" fmla="*/ 474468 h 4160366"/>
              <a:gd name="connsiteX12" fmla="*/ 1769348 w 3219059"/>
              <a:gd name="connsiteY12" fmla="*/ 155758 h 4160366"/>
              <a:gd name="connsiteX13" fmla="*/ 475394 w 3219059"/>
              <a:gd name="connsiteY13" fmla="*/ 1449711 h 4160366"/>
              <a:gd name="connsiteX14" fmla="*/ 1769348 w 3219059"/>
              <a:gd name="connsiteY14" fmla="*/ 2743665 h 4160366"/>
              <a:gd name="connsiteX15" fmla="*/ 3063302 w 3219059"/>
              <a:gd name="connsiteY15" fmla="*/ 1449711 h 4160366"/>
              <a:gd name="connsiteX16" fmla="*/ 1769348 w 3219059"/>
              <a:gd name="connsiteY16" fmla="*/ 155758 h 4160366"/>
              <a:gd name="connsiteX17" fmla="*/ 1769348 w 3219059"/>
              <a:gd name="connsiteY17" fmla="*/ 0 h 4160366"/>
              <a:gd name="connsiteX18" fmla="*/ 3219059 w 3219059"/>
              <a:gd name="connsiteY18" fmla="*/ 1449711 h 4160366"/>
              <a:gd name="connsiteX19" fmla="*/ 2888015 w 3219059"/>
              <a:gd name="connsiteY19" fmla="*/ 2371862 h 4160366"/>
              <a:gd name="connsiteX20" fmla="*/ 2841107 w 3219059"/>
              <a:gd name="connsiteY20" fmla="*/ 2423474 h 4160366"/>
              <a:gd name="connsiteX21" fmla="*/ 3163494 w 3219059"/>
              <a:gd name="connsiteY21" fmla="*/ 2745863 h 4160366"/>
              <a:gd name="connsiteX22" fmla="*/ 3163494 w 3219059"/>
              <a:gd name="connsiteY22" fmla="*/ 2860920 h 4160366"/>
              <a:gd name="connsiteX23" fmla="*/ 3163494 w 3219059"/>
              <a:gd name="connsiteY23" fmla="*/ 2860919 h 4160366"/>
              <a:gd name="connsiteX24" fmla="*/ 3048437 w 3219059"/>
              <a:gd name="connsiteY24" fmla="*/ 2860919 h 4160366"/>
              <a:gd name="connsiteX25" fmla="*/ 2951253 w 3219059"/>
              <a:gd name="connsiteY25" fmla="*/ 2763735 h 4160366"/>
              <a:gd name="connsiteX26" fmla="*/ 2894818 w 3219059"/>
              <a:gd name="connsiteY26" fmla="*/ 2815027 h 4160366"/>
              <a:gd name="connsiteX27" fmla="*/ 1950254 w 3219059"/>
              <a:gd name="connsiteY27" fmla="*/ 3209925 h 4160366"/>
              <a:gd name="connsiteX28" fmla="*/ 1794260 w 3219059"/>
              <a:gd name="connsiteY28" fmla="*/ 3217802 h 4160366"/>
              <a:gd name="connsiteX29" fmla="*/ 1794260 w 3219059"/>
              <a:gd name="connsiteY29" fmla="*/ 3995774 h 4160366"/>
              <a:gd name="connsiteX30" fmla="*/ 2173776 w 3219059"/>
              <a:gd name="connsiteY30" fmla="*/ 3995774 h 4160366"/>
              <a:gd name="connsiteX31" fmla="*/ 2256072 w 3219059"/>
              <a:gd name="connsiteY31" fmla="*/ 4078070 h 4160366"/>
              <a:gd name="connsiteX32" fmla="*/ 2173776 w 3219059"/>
              <a:gd name="connsiteY32" fmla="*/ 4160366 h 4160366"/>
              <a:gd name="connsiteX33" fmla="*/ 1250152 w 3219059"/>
              <a:gd name="connsiteY33" fmla="*/ 4160366 h 4160366"/>
              <a:gd name="connsiteX34" fmla="*/ 1167856 w 3219059"/>
              <a:gd name="connsiteY34" fmla="*/ 4078070 h 4160366"/>
              <a:gd name="connsiteX35" fmla="*/ 1250152 w 3219059"/>
              <a:gd name="connsiteY35" fmla="*/ 3995774 h 4160366"/>
              <a:gd name="connsiteX36" fmla="*/ 1629668 w 3219059"/>
              <a:gd name="connsiteY36" fmla="*/ 3995774 h 4160366"/>
              <a:gd name="connsiteX37" fmla="*/ 1629668 w 3219059"/>
              <a:gd name="connsiteY37" fmla="*/ 3212007 h 4160366"/>
              <a:gd name="connsiteX38" fmla="*/ 1588442 w 3219059"/>
              <a:gd name="connsiteY38" fmla="*/ 3209925 h 4160366"/>
              <a:gd name="connsiteX39" fmla="*/ 0 w 3219059"/>
              <a:gd name="connsiteY39" fmla="*/ 1449712 h 4160366"/>
              <a:gd name="connsiteX40" fmla="*/ 404033 w 3219059"/>
              <a:gd name="connsiteY40" fmla="*/ 324242 h 4160366"/>
              <a:gd name="connsiteX41" fmla="*/ 472917 w 3219059"/>
              <a:gd name="connsiteY41" fmla="*/ 248451 h 4160366"/>
              <a:gd name="connsiteX42" fmla="*/ 365063 w 3219059"/>
              <a:gd name="connsiteY42" fmla="*/ 140597 h 4160366"/>
              <a:gd name="connsiteX43" fmla="*/ 365063 w 3219059"/>
              <a:gd name="connsiteY43" fmla="*/ 25539 h 4160366"/>
              <a:gd name="connsiteX44" fmla="*/ 480120 w 3219059"/>
              <a:gd name="connsiteY44" fmla="*/ 25539 h 4160366"/>
              <a:gd name="connsiteX45" fmla="*/ 814941 w 3219059"/>
              <a:gd name="connsiteY45" fmla="*/ 360361 h 4160366"/>
              <a:gd name="connsiteX46" fmla="*/ 847198 w 3219059"/>
              <a:gd name="connsiteY46" fmla="*/ 331044 h 4160366"/>
              <a:gd name="connsiteX47" fmla="*/ 1769348 w 3219059"/>
              <a:gd name="connsiteY47" fmla="*/ 0 h 416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19059" h="4160366">
                <a:moveTo>
                  <a:pt x="582716" y="358249"/>
                </a:moveTo>
                <a:lnTo>
                  <a:pt x="523854" y="423014"/>
                </a:lnTo>
                <a:cubicBezTo>
                  <a:pt x="293596" y="702021"/>
                  <a:pt x="155278" y="1059713"/>
                  <a:pt x="155278" y="1449712"/>
                </a:cubicBezTo>
                <a:cubicBezTo>
                  <a:pt x="155278" y="2341138"/>
                  <a:pt x="877922" y="3063782"/>
                  <a:pt x="1769348" y="3063782"/>
                </a:cubicBezTo>
                <a:cubicBezTo>
                  <a:pt x="2159347" y="3063782"/>
                  <a:pt x="2517040" y="2925464"/>
                  <a:pt x="2796047" y="2695207"/>
                </a:cubicBezTo>
                <a:lnTo>
                  <a:pt x="2841455" y="2653937"/>
                </a:lnTo>
                <a:lnTo>
                  <a:pt x="2725235" y="2537717"/>
                </a:lnTo>
                <a:lnTo>
                  <a:pt x="2691499" y="2568379"/>
                </a:lnTo>
                <a:cubicBezTo>
                  <a:pt x="2440903" y="2775188"/>
                  <a:pt x="2119634" y="2899422"/>
                  <a:pt x="1769348" y="2899422"/>
                </a:cubicBezTo>
                <a:cubicBezTo>
                  <a:pt x="968695" y="2899422"/>
                  <a:pt x="319637" y="2250364"/>
                  <a:pt x="319637" y="1449711"/>
                </a:cubicBezTo>
                <a:cubicBezTo>
                  <a:pt x="319637" y="1099425"/>
                  <a:pt x="443871" y="778156"/>
                  <a:pt x="650681" y="527561"/>
                </a:cubicBezTo>
                <a:lnTo>
                  <a:pt x="698935" y="474468"/>
                </a:lnTo>
                <a:close/>
                <a:moveTo>
                  <a:pt x="1769348" y="155758"/>
                </a:moveTo>
                <a:cubicBezTo>
                  <a:pt x="1054717" y="155758"/>
                  <a:pt x="475394" y="735081"/>
                  <a:pt x="475394" y="1449711"/>
                </a:cubicBezTo>
                <a:cubicBezTo>
                  <a:pt x="475394" y="2164342"/>
                  <a:pt x="1054717" y="2743665"/>
                  <a:pt x="1769348" y="2743665"/>
                </a:cubicBezTo>
                <a:cubicBezTo>
                  <a:pt x="2483979" y="2743665"/>
                  <a:pt x="3063302" y="2164342"/>
                  <a:pt x="3063302" y="1449711"/>
                </a:cubicBezTo>
                <a:cubicBezTo>
                  <a:pt x="3063302" y="735081"/>
                  <a:pt x="2483979" y="155758"/>
                  <a:pt x="1769348" y="155758"/>
                </a:cubicBezTo>
                <a:close/>
                <a:moveTo>
                  <a:pt x="1769348" y="0"/>
                </a:moveTo>
                <a:cubicBezTo>
                  <a:pt x="2570001" y="0"/>
                  <a:pt x="3219059" y="649058"/>
                  <a:pt x="3219059" y="1449711"/>
                </a:cubicBezTo>
                <a:cubicBezTo>
                  <a:pt x="3219059" y="1799997"/>
                  <a:pt x="3094825" y="2121266"/>
                  <a:pt x="2888015" y="2371862"/>
                </a:cubicBezTo>
                <a:lnTo>
                  <a:pt x="2841107" y="2423474"/>
                </a:lnTo>
                <a:lnTo>
                  <a:pt x="3163494" y="2745863"/>
                </a:lnTo>
                <a:cubicBezTo>
                  <a:pt x="3195267" y="2777635"/>
                  <a:pt x="3195267" y="2829148"/>
                  <a:pt x="3163494" y="2860920"/>
                </a:cubicBezTo>
                <a:lnTo>
                  <a:pt x="3163494" y="2860919"/>
                </a:lnTo>
                <a:cubicBezTo>
                  <a:pt x="3131722" y="2892691"/>
                  <a:pt x="3080209" y="2892691"/>
                  <a:pt x="3048437" y="2860919"/>
                </a:cubicBezTo>
                <a:lnTo>
                  <a:pt x="2951253" y="2763735"/>
                </a:lnTo>
                <a:lnTo>
                  <a:pt x="2894818" y="2815027"/>
                </a:lnTo>
                <a:cubicBezTo>
                  <a:pt x="2632663" y="3031377"/>
                  <a:pt x="2307135" y="3173682"/>
                  <a:pt x="1950254" y="3209925"/>
                </a:cubicBezTo>
                <a:lnTo>
                  <a:pt x="1794260" y="3217802"/>
                </a:lnTo>
                <a:lnTo>
                  <a:pt x="1794260" y="3995774"/>
                </a:lnTo>
                <a:lnTo>
                  <a:pt x="2173776" y="3995774"/>
                </a:lnTo>
                <a:cubicBezTo>
                  <a:pt x="2219227" y="3995774"/>
                  <a:pt x="2256072" y="4032619"/>
                  <a:pt x="2256072" y="4078070"/>
                </a:cubicBezTo>
                <a:cubicBezTo>
                  <a:pt x="2256072" y="4123521"/>
                  <a:pt x="2219227" y="4160366"/>
                  <a:pt x="2173776" y="4160366"/>
                </a:cubicBezTo>
                <a:lnTo>
                  <a:pt x="1250152" y="4160366"/>
                </a:lnTo>
                <a:cubicBezTo>
                  <a:pt x="1204701" y="4160366"/>
                  <a:pt x="1167856" y="4123521"/>
                  <a:pt x="1167856" y="4078070"/>
                </a:cubicBezTo>
                <a:cubicBezTo>
                  <a:pt x="1167856" y="4032619"/>
                  <a:pt x="1204701" y="3995774"/>
                  <a:pt x="1250152" y="3995774"/>
                </a:cubicBezTo>
                <a:lnTo>
                  <a:pt x="1629668" y="3995774"/>
                </a:lnTo>
                <a:lnTo>
                  <a:pt x="1629668" y="3212007"/>
                </a:lnTo>
                <a:lnTo>
                  <a:pt x="1588442" y="3209925"/>
                </a:lnTo>
                <a:cubicBezTo>
                  <a:pt x="696238" y="3119317"/>
                  <a:pt x="0" y="2365822"/>
                  <a:pt x="0" y="1449712"/>
                </a:cubicBezTo>
                <a:cubicBezTo>
                  <a:pt x="0" y="1022194"/>
                  <a:pt x="151625" y="630090"/>
                  <a:pt x="404033" y="324242"/>
                </a:cubicBezTo>
                <a:lnTo>
                  <a:pt x="472917" y="248451"/>
                </a:lnTo>
                <a:lnTo>
                  <a:pt x="365063" y="140597"/>
                </a:lnTo>
                <a:cubicBezTo>
                  <a:pt x="333290" y="108824"/>
                  <a:pt x="333290" y="57311"/>
                  <a:pt x="365063" y="25539"/>
                </a:cubicBezTo>
                <a:cubicBezTo>
                  <a:pt x="396835" y="-6234"/>
                  <a:pt x="448348" y="-6234"/>
                  <a:pt x="480120" y="25539"/>
                </a:cubicBezTo>
                <a:lnTo>
                  <a:pt x="814941" y="360361"/>
                </a:lnTo>
                <a:lnTo>
                  <a:pt x="847198" y="331044"/>
                </a:lnTo>
                <a:cubicBezTo>
                  <a:pt x="1097793" y="124234"/>
                  <a:pt x="1419062" y="0"/>
                  <a:pt x="17693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/>
          <p:cNvSpPr/>
          <p:nvPr/>
        </p:nvSpPr>
        <p:spPr>
          <a:xfrm>
            <a:off x="4340196" y="3902540"/>
            <a:ext cx="1185730" cy="1532456"/>
          </a:xfrm>
          <a:custGeom>
            <a:avLst/>
            <a:gdLst>
              <a:gd name="connsiteX0" fmla="*/ 582716 w 3219059"/>
              <a:gd name="connsiteY0" fmla="*/ 358249 h 4160366"/>
              <a:gd name="connsiteX1" fmla="*/ 523854 w 3219059"/>
              <a:gd name="connsiteY1" fmla="*/ 423014 h 4160366"/>
              <a:gd name="connsiteX2" fmla="*/ 155278 w 3219059"/>
              <a:gd name="connsiteY2" fmla="*/ 1449712 h 4160366"/>
              <a:gd name="connsiteX3" fmla="*/ 1769348 w 3219059"/>
              <a:gd name="connsiteY3" fmla="*/ 3063782 h 4160366"/>
              <a:gd name="connsiteX4" fmla="*/ 2796047 w 3219059"/>
              <a:gd name="connsiteY4" fmla="*/ 2695207 h 4160366"/>
              <a:gd name="connsiteX5" fmla="*/ 2841455 w 3219059"/>
              <a:gd name="connsiteY5" fmla="*/ 2653937 h 4160366"/>
              <a:gd name="connsiteX6" fmla="*/ 2725235 w 3219059"/>
              <a:gd name="connsiteY6" fmla="*/ 2537717 h 4160366"/>
              <a:gd name="connsiteX7" fmla="*/ 2691499 w 3219059"/>
              <a:gd name="connsiteY7" fmla="*/ 2568379 h 4160366"/>
              <a:gd name="connsiteX8" fmla="*/ 1769348 w 3219059"/>
              <a:gd name="connsiteY8" fmla="*/ 2899422 h 4160366"/>
              <a:gd name="connsiteX9" fmla="*/ 319637 w 3219059"/>
              <a:gd name="connsiteY9" fmla="*/ 1449711 h 4160366"/>
              <a:gd name="connsiteX10" fmla="*/ 650681 w 3219059"/>
              <a:gd name="connsiteY10" fmla="*/ 527561 h 4160366"/>
              <a:gd name="connsiteX11" fmla="*/ 698935 w 3219059"/>
              <a:gd name="connsiteY11" fmla="*/ 474468 h 4160366"/>
              <a:gd name="connsiteX12" fmla="*/ 1769348 w 3219059"/>
              <a:gd name="connsiteY12" fmla="*/ 155758 h 4160366"/>
              <a:gd name="connsiteX13" fmla="*/ 475394 w 3219059"/>
              <a:gd name="connsiteY13" fmla="*/ 1449711 h 4160366"/>
              <a:gd name="connsiteX14" fmla="*/ 1769348 w 3219059"/>
              <a:gd name="connsiteY14" fmla="*/ 2743665 h 4160366"/>
              <a:gd name="connsiteX15" fmla="*/ 3063302 w 3219059"/>
              <a:gd name="connsiteY15" fmla="*/ 1449711 h 4160366"/>
              <a:gd name="connsiteX16" fmla="*/ 1769348 w 3219059"/>
              <a:gd name="connsiteY16" fmla="*/ 155758 h 4160366"/>
              <a:gd name="connsiteX17" fmla="*/ 1769348 w 3219059"/>
              <a:gd name="connsiteY17" fmla="*/ 0 h 4160366"/>
              <a:gd name="connsiteX18" fmla="*/ 3219059 w 3219059"/>
              <a:gd name="connsiteY18" fmla="*/ 1449711 h 4160366"/>
              <a:gd name="connsiteX19" fmla="*/ 2888015 w 3219059"/>
              <a:gd name="connsiteY19" fmla="*/ 2371862 h 4160366"/>
              <a:gd name="connsiteX20" fmla="*/ 2841107 w 3219059"/>
              <a:gd name="connsiteY20" fmla="*/ 2423474 h 4160366"/>
              <a:gd name="connsiteX21" fmla="*/ 3163494 w 3219059"/>
              <a:gd name="connsiteY21" fmla="*/ 2745863 h 4160366"/>
              <a:gd name="connsiteX22" fmla="*/ 3163494 w 3219059"/>
              <a:gd name="connsiteY22" fmla="*/ 2860920 h 4160366"/>
              <a:gd name="connsiteX23" fmla="*/ 3163494 w 3219059"/>
              <a:gd name="connsiteY23" fmla="*/ 2860919 h 4160366"/>
              <a:gd name="connsiteX24" fmla="*/ 3048437 w 3219059"/>
              <a:gd name="connsiteY24" fmla="*/ 2860919 h 4160366"/>
              <a:gd name="connsiteX25" fmla="*/ 2951253 w 3219059"/>
              <a:gd name="connsiteY25" fmla="*/ 2763735 h 4160366"/>
              <a:gd name="connsiteX26" fmla="*/ 2894818 w 3219059"/>
              <a:gd name="connsiteY26" fmla="*/ 2815027 h 4160366"/>
              <a:gd name="connsiteX27" fmla="*/ 1950254 w 3219059"/>
              <a:gd name="connsiteY27" fmla="*/ 3209925 h 4160366"/>
              <a:gd name="connsiteX28" fmla="*/ 1794260 w 3219059"/>
              <a:gd name="connsiteY28" fmla="*/ 3217802 h 4160366"/>
              <a:gd name="connsiteX29" fmla="*/ 1794260 w 3219059"/>
              <a:gd name="connsiteY29" fmla="*/ 3995774 h 4160366"/>
              <a:gd name="connsiteX30" fmla="*/ 2173776 w 3219059"/>
              <a:gd name="connsiteY30" fmla="*/ 3995774 h 4160366"/>
              <a:gd name="connsiteX31" fmla="*/ 2256072 w 3219059"/>
              <a:gd name="connsiteY31" fmla="*/ 4078070 h 4160366"/>
              <a:gd name="connsiteX32" fmla="*/ 2173776 w 3219059"/>
              <a:gd name="connsiteY32" fmla="*/ 4160366 h 4160366"/>
              <a:gd name="connsiteX33" fmla="*/ 1250152 w 3219059"/>
              <a:gd name="connsiteY33" fmla="*/ 4160366 h 4160366"/>
              <a:gd name="connsiteX34" fmla="*/ 1167856 w 3219059"/>
              <a:gd name="connsiteY34" fmla="*/ 4078070 h 4160366"/>
              <a:gd name="connsiteX35" fmla="*/ 1250152 w 3219059"/>
              <a:gd name="connsiteY35" fmla="*/ 3995774 h 4160366"/>
              <a:gd name="connsiteX36" fmla="*/ 1629668 w 3219059"/>
              <a:gd name="connsiteY36" fmla="*/ 3995774 h 4160366"/>
              <a:gd name="connsiteX37" fmla="*/ 1629668 w 3219059"/>
              <a:gd name="connsiteY37" fmla="*/ 3212007 h 4160366"/>
              <a:gd name="connsiteX38" fmla="*/ 1588442 w 3219059"/>
              <a:gd name="connsiteY38" fmla="*/ 3209925 h 4160366"/>
              <a:gd name="connsiteX39" fmla="*/ 0 w 3219059"/>
              <a:gd name="connsiteY39" fmla="*/ 1449712 h 4160366"/>
              <a:gd name="connsiteX40" fmla="*/ 404033 w 3219059"/>
              <a:gd name="connsiteY40" fmla="*/ 324242 h 4160366"/>
              <a:gd name="connsiteX41" fmla="*/ 472917 w 3219059"/>
              <a:gd name="connsiteY41" fmla="*/ 248451 h 4160366"/>
              <a:gd name="connsiteX42" fmla="*/ 365063 w 3219059"/>
              <a:gd name="connsiteY42" fmla="*/ 140597 h 4160366"/>
              <a:gd name="connsiteX43" fmla="*/ 365063 w 3219059"/>
              <a:gd name="connsiteY43" fmla="*/ 25539 h 4160366"/>
              <a:gd name="connsiteX44" fmla="*/ 480120 w 3219059"/>
              <a:gd name="connsiteY44" fmla="*/ 25539 h 4160366"/>
              <a:gd name="connsiteX45" fmla="*/ 814941 w 3219059"/>
              <a:gd name="connsiteY45" fmla="*/ 360361 h 4160366"/>
              <a:gd name="connsiteX46" fmla="*/ 847198 w 3219059"/>
              <a:gd name="connsiteY46" fmla="*/ 331044 h 4160366"/>
              <a:gd name="connsiteX47" fmla="*/ 1769348 w 3219059"/>
              <a:gd name="connsiteY47" fmla="*/ 0 h 416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19059" h="4160366">
                <a:moveTo>
                  <a:pt x="582716" y="358249"/>
                </a:moveTo>
                <a:lnTo>
                  <a:pt x="523854" y="423014"/>
                </a:lnTo>
                <a:cubicBezTo>
                  <a:pt x="293596" y="702021"/>
                  <a:pt x="155278" y="1059713"/>
                  <a:pt x="155278" y="1449712"/>
                </a:cubicBezTo>
                <a:cubicBezTo>
                  <a:pt x="155278" y="2341138"/>
                  <a:pt x="877922" y="3063782"/>
                  <a:pt x="1769348" y="3063782"/>
                </a:cubicBezTo>
                <a:cubicBezTo>
                  <a:pt x="2159347" y="3063782"/>
                  <a:pt x="2517040" y="2925464"/>
                  <a:pt x="2796047" y="2695207"/>
                </a:cubicBezTo>
                <a:lnTo>
                  <a:pt x="2841455" y="2653937"/>
                </a:lnTo>
                <a:lnTo>
                  <a:pt x="2725235" y="2537717"/>
                </a:lnTo>
                <a:lnTo>
                  <a:pt x="2691499" y="2568379"/>
                </a:lnTo>
                <a:cubicBezTo>
                  <a:pt x="2440903" y="2775188"/>
                  <a:pt x="2119634" y="2899422"/>
                  <a:pt x="1769348" y="2899422"/>
                </a:cubicBezTo>
                <a:cubicBezTo>
                  <a:pt x="968695" y="2899422"/>
                  <a:pt x="319637" y="2250364"/>
                  <a:pt x="319637" y="1449711"/>
                </a:cubicBezTo>
                <a:cubicBezTo>
                  <a:pt x="319637" y="1099425"/>
                  <a:pt x="443871" y="778156"/>
                  <a:pt x="650681" y="527561"/>
                </a:cubicBezTo>
                <a:lnTo>
                  <a:pt x="698935" y="474468"/>
                </a:lnTo>
                <a:close/>
                <a:moveTo>
                  <a:pt x="1769348" y="155758"/>
                </a:moveTo>
                <a:cubicBezTo>
                  <a:pt x="1054717" y="155758"/>
                  <a:pt x="475394" y="735081"/>
                  <a:pt x="475394" y="1449711"/>
                </a:cubicBezTo>
                <a:cubicBezTo>
                  <a:pt x="475394" y="2164342"/>
                  <a:pt x="1054717" y="2743665"/>
                  <a:pt x="1769348" y="2743665"/>
                </a:cubicBezTo>
                <a:cubicBezTo>
                  <a:pt x="2483979" y="2743665"/>
                  <a:pt x="3063302" y="2164342"/>
                  <a:pt x="3063302" y="1449711"/>
                </a:cubicBezTo>
                <a:cubicBezTo>
                  <a:pt x="3063302" y="735081"/>
                  <a:pt x="2483979" y="155758"/>
                  <a:pt x="1769348" y="155758"/>
                </a:cubicBezTo>
                <a:close/>
                <a:moveTo>
                  <a:pt x="1769348" y="0"/>
                </a:moveTo>
                <a:cubicBezTo>
                  <a:pt x="2570001" y="0"/>
                  <a:pt x="3219059" y="649058"/>
                  <a:pt x="3219059" y="1449711"/>
                </a:cubicBezTo>
                <a:cubicBezTo>
                  <a:pt x="3219059" y="1799997"/>
                  <a:pt x="3094825" y="2121266"/>
                  <a:pt x="2888015" y="2371862"/>
                </a:cubicBezTo>
                <a:lnTo>
                  <a:pt x="2841107" y="2423474"/>
                </a:lnTo>
                <a:lnTo>
                  <a:pt x="3163494" y="2745863"/>
                </a:lnTo>
                <a:cubicBezTo>
                  <a:pt x="3195267" y="2777635"/>
                  <a:pt x="3195267" y="2829148"/>
                  <a:pt x="3163494" y="2860920"/>
                </a:cubicBezTo>
                <a:lnTo>
                  <a:pt x="3163494" y="2860919"/>
                </a:lnTo>
                <a:cubicBezTo>
                  <a:pt x="3131722" y="2892691"/>
                  <a:pt x="3080209" y="2892691"/>
                  <a:pt x="3048437" y="2860919"/>
                </a:cubicBezTo>
                <a:lnTo>
                  <a:pt x="2951253" y="2763735"/>
                </a:lnTo>
                <a:lnTo>
                  <a:pt x="2894818" y="2815027"/>
                </a:lnTo>
                <a:cubicBezTo>
                  <a:pt x="2632663" y="3031377"/>
                  <a:pt x="2307135" y="3173682"/>
                  <a:pt x="1950254" y="3209925"/>
                </a:cubicBezTo>
                <a:lnTo>
                  <a:pt x="1794260" y="3217802"/>
                </a:lnTo>
                <a:lnTo>
                  <a:pt x="1794260" y="3995774"/>
                </a:lnTo>
                <a:lnTo>
                  <a:pt x="2173776" y="3995774"/>
                </a:lnTo>
                <a:cubicBezTo>
                  <a:pt x="2219227" y="3995774"/>
                  <a:pt x="2256072" y="4032619"/>
                  <a:pt x="2256072" y="4078070"/>
                </a:cubicBezTo>
                <a:cubicBezTo>
                  <a:pt x="2256072" y="4123521"/>
                  <a:pt x="2219227" y="4160366"/>
                  <a:pt x="2173776" y="4160366"/>
                </a:cubicBezTo>
                <a:lnTo>
                  <a:pt x="1250152" y="4160366"/>
                </a:lnTo>
                <a:cubicBezTo>
                  <a:pt x="1204701" y="4160366"/>
                  <a:pt x="1167856" y="4123521"/>
                  <a:pt x="1167856" y="4078070"/>
                </a:cubicBezTo>
                <a:cubicBezTo>
                  <a:pt x="1167856" y="4032619"/>
                  <a:pt x="1204701" y="3995774"/>
                  <a:pt x="1250152" y="3995774"/>
                </a:cubicBezTo>
                <a:lnTo>
                  <a:pt x="1629668" y="3995774"/>
                </a:lnTo>
                <a:lnTo>
                  <a:pt x="1629668" y="3212007"/>
                </a:lnTo>
                <a:lnTo>
                  <a:pt x="1588442" y="3209925"/>
                </a:lnTo>
                <a:cubicBezTo>
                  <a:pt x="696238" y="3119317"/>
                  <a:pt x="0" y="2365822"/>
                  <a:pt x="0" y="1449712"/>
                </a:cubicBezTo>
                <a:cubicBezTo>
                  <a:pt x="0" y="1022194"/>
                  <a:pt x="151625" y="630090"/>
                  <a:pt x="404033" y="324242"/>
                </a:cubicBezTo>
                <a:lnTo>
                  <a:pt x="472917" y="248451"/>
                </a:lnTo>
                <a:lnTo>
                  <a:pt x="365063" y="140597"/>
                </a:lnTo>
                <a:cubicBezTo>
                  <a:pt x="333290" y="108824"/>
                  <a:pt x="333290" y="57311"/>
                  <a:pt x="365063" y="25539"/>
                </a:cubicBezTo>
                <a:cubicBezTo>
                  <a:pt x="396835" y="-6234"/>
                  <a:pt x="448348" y="-6234"/>
                  <a:pt x="480120" y="25539"/>
                </a:cubicBezTo>
                <a:lnTo>
                  <a:pt x="814941" y="360361"/>
                </a:lnTo>
                <a:lnTo>
                  <a:pt x="847198" y="331044"/>
                </a:lnTo>
                <a:cubicBezTo>
                  <a:pt x="1097793" y="124234"/>
                  <a:pt x="1419062" y="0"/>
                  <a:pt x="17693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58801" y="3635195"/>
            <a:ext cx="2011516" cy="2011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/>
        </p:nvSpPr>
        <p:spPr>
          <a:xfrm>
            <a:off x="1988249" y="4089116"/>
            <a:ext cx="1352620" cy="1103672"/>
          </a:xfrm>
          <a:custGeom>
            <a:avLst/>
            <a:gdLst>
              <a:gd name="connsiteX0" fmla="*/ 3033164 w 5362575"/>
              <a:gd name="connsiteY0" fmla="*/ 223208 h 4375602"/>
              <a:gd name="connsiteX1" fmla="*/ 2127548 w 5362575"/>
              <a:gd name="connsiteY1" fmla="*/ 223208 h 4375602"/>
              <a:gd name="connsiteX2" fmla="*/ 3561230 w 5362575"/>
              <a:gd name="connsiteY2" fmla="*/ 1590866 h 4375602"/>
              <a:gd name="connsiteX3" fmla="*/ 3564923 w 5362575"/>
              <a:gd name="connsiteY3" fmla="*/ 1747570 h 4375602"/>
              <a:gd name="connsiteX4" fmla="*/ 3561080 w 5362575"/>
              <a:gd name="connsiteY4" fmla="*/ 1750255 h 4375602"/>
              <a:gd name="connsiteX5" fmla="*/ 3555865 w 5362575"/>
              <a:gd name="connsiteY5" fmla="*/ 1757990 h 4375602"/>
              <a:gd name="connsiteX6" fmla="*/ 3477491 w 5362575"/>
              <a:gd name="connsiteY6" fmla="*/ 1790453 h 4375602"/>
              <a:gd name="connsiteX7" fmla="*/ 221675 w 5362575"/>
              <a:gd name="connsiteY7" fmla="*/ 1790452 h 4375602"/>
              <a:gd name="connsiteX8" fmla="*/ 221675 w 5362575"/>
              <a:gd name="connsiteY8" fmla="*/ 2579008 h 4375602"/>
              <a:gd name="connsiteX9" fmla="*/ 3477491 w 5362575"/>
              <a:gd name="connsiteY9" fmla="*/ 2579007 h 4375602"/>
              <a:gd name="connsiteX10" fmla="*/ 3579618 w 5362575"/>
              <a:gd name="connsiteY10" fmla="*/ 2646701 h 4375602"/>
              <a:gd name="connsiteX11" fmla="*/ 3581399 w 5362575"/>
              <a:gd name="connsiteY11" fmla="*/ 2655520 h 4375602"/>
              <a:gd name="connsiteX12" fmla="*/ 3587542 w 5362575"/>
              <a:gd name="connsiteY12" fmla="*/ 2665261 h 4375602"/>
              <a:gd name="connsiteX13" fmla="*/ 3560371 w 5362575"/>
              <a:gd name="connsiteY13" fmla="*/ 2784737 h 4375602"/>
              <a:gd name="connsiteX14" fmla="*/ 2126688 w 5362575"/>
              <a:gd name="connsiteY14" fmla="*/ 4152395 h 4375602"/>
              <a:gd name="connsiteX15" fmla="*/ 3032305 w 5362575"/>
              <a:gd name="connsiteY15" fmla="*/ 4152395 h 4375602"/>
              <a:gd name="connsiteX16" fmla="*/ 5092170 w 5362575"/>
              <a:gd name="connsiteY16" fmla="*/ 2187392 h 4375602"/>
              <a:gd name="connsiteX17" fmla="*/ 3073332 w 5362575"/>
              <a:gd name="connsiteY17" fmla="*/ 31 h 4375602"/>
              <a:gd name="connsiteX18" fmla="*/ 3152448 w 5362575"/>
              <a:gd name="connsiteY18" fmla="*/ 30639 h 4375602"/>
              <a:gd name="connsiteX19" fmla="*/ 5328274 w 5362575"/>
              <a:gd name="connsiteY19" fmla="*/ 2106262 h 4375602"/>
              <a:gd name="connsiteX20" fmla="*/ 5362575 w 5362575"/>
              <a:gd name="connsiteY20" fmla="*/ 2183849 h 4375602"/>
              <a:gd name="connsiteX21" fmla="*/ 5361473 w 5362575"/>
              <a:gd name="connsiteY21" fmla="*/ 2190324 h 4375602"/>
              <a:gd name="connsiteX22" fmla="*/ 5361716 w 5362575"/>
              <a:gd name="connsiteY22" fmla="*/ 2191753 h 4375602"/>
              <a:gd name="connsiteX23" fmla="*/ 5359536 w 5362575"/>
              <a:gd name="connsiteY23" fmla="*/ 2201700 h 4375602"/>
              <a:gd name="connsiteX24" fmla="*/ 5355444 w 5362575"/>
              <a:gd name="connsiteY24" fmla="*/ 2225737 h 4375602"/>
              <a:gd name="connsiteX25" fmla="*/ 5353642 w 5362575"/>
              <a:gd name="connsiteY25" fmla="*/ 2228594 h 4375602"/>
              <a:gd name="connsiteX26" fmla="*/ 5352620 w 5362575"/>
              <a:gd name="connsiteY26" fmla="*/ 2233258 h 4375602"/>
              <a:gd name="connsiteX27" fmla="*/ 5332889 w 5362575"/>
              <a:gd name="connsiteY27" fmla="*/ 2261505 h 4375602"/>
              <a:gd name="connsiteX28" fmla="*/ 5331968 w 5362575"/>
              <a:gd name="connsiteY28" fmla="*/ 2262966 h 4375602"/>
              <a:gd name="connsiteX29" fmla="*/ 5331773 w 5362575"/>
              <a:gd name="connsiteY29" fmla="*/ 2263101 h 4375602"/>
              <a:gd name="connsiteX30" fmla="*/ 5327415 w 5362575"/>
              <a:gd name="connsiteY30" fmla="*/ 2269340 h 4375602"/>
              <a:gd name="connsiteX31" fmla="*/ 3151590 w 5362575"/>
              <a:gd name="connsiteY31" fmla="*/ 4344964 h 4375602"/>
              <a:gd name="connsiteX32" fmla="*/ 3072473 w 5362575"/>
              <a:gd name="connsiteY32" fmla="*/ 4375572 h 4375602"/>
              <a:gd name="connsiteX33" fmla="*/ 3065614 w 5362575"/>
              <a:gd name="connsiteY33" fmla="*/ 4374068 h 4375602"/>
              <a:gd name="connsiteX34" fmla="*/ 1851034 w 5362575"/>
              <a:gd name="connsiteY34" fmla="*/ 4374069 h 4375602"/>
              <a:gd name="connsiteX35" fmla="*/ 1740197 w 5362575"/>
              <a:gd name="connsiteY35" fmla="*/ 4263231 h 4375602"/>
              <a:gd name="connsiteX36" fmla="*/ 1741077 w 5362575"/>
              <a:gd name="connsiteY36" fmla="*/ 4258872 h 4375602"/>
              <a:gd name="connsiteX37" fmla="*/ 1741059 w 5362575"/>
              <a:gd name="connsiteY37" fmla="*/ 4258769 h 4375602"/>
              <a:gd name="connsiteX38" fmla="*/ 1741540 w 5362575"/>
              <a:gd name="connsiteY38" fmla="*/ 4256578 h 4375602"/>
              <a:gd name="connsiteX39" fmla="*/ 1748907 w 5362575"/>
              <a:gd name="connsiteY39" fmla="*/ 4220088 h 4375602"/>
              <a:gd name="connsiteX40" fmla="*/ 1749841 w 5362575"/>
              <a:gd name="connsiteY40" fmla="*/ 4218703 h 4375602"/>
              <a:gd name="connsiteX41" fmla="*/ 1750156 w 5362575"/>
              <a:gd name="connsiteY41" fmla="*/ 4217264 h 4375602"/>
              <a:gd name="connsiteX42" fmla="*/ 1768954 w 5362575"/>
              <a:gd name="connsiteY42" fmla="*/ 4190356 h 4375602"/>
              <a:gd name="connsiteX43" fmla="*/ 1772660 w 5362575"/>
              <a:gd name="connsiteY43" fmla="*/ 4184858 h 4375602"/>
              <a:gd name="connsiteX44" fmla="*/ 1772912 w 5362575"/>
              <a:gd name="connsiteY44" fmla="*/ 4184687 h 4375602"/>
              <a:gd name="connsiteX45" fmla="*/ 1775361 w 5362575"/>
              <a:gd name="connsiteY45" fmla="*/ 4181183 h 4375602"/>
              <a:gd name="connsiteX46" fmla="*/ 3222506 w 5362575"/>
              <a:gd name="connsiteY46" fmla="*/ 2800681 h 4375602"/>
              <a:gd name="connsiteX47" fmla="*/ 110837 w 5362575"/>
              <a:gd name="connsiteY47" fmla="*/ 2800680 h 4375602"/>
              <a:gd name="connsiteX48" fmla="*/ 0 w 5362575"/>
              <a:gd name="connsiteY48" fmla="*/ 2689843 h 4375602"/>
              <a:gd name="connsiteX49" fmla="*/ 1 w 5362575"/>
              <a:gd name="connsiteY49" fmla="*/ 2689844 h 4375602"/>
              <a:gd name="connsiteX50" fmla="*/ 1283 w 5362575"/>
              <a:gd name="connsiteY50" fmla="*/ 2683491 h 4375602"/>
              <a:gd name="connsiteX51" fmla="*/ 2 w 5362575"/>
              <a:gd name="connsiteY51" fmla="*/ 2677143 h 4375602"/>
              <a:gd name="connsiteX52" fmla="*/ 2 w 5362575"/>
              <a:gd name="connsiteY52" fmla="*/ 1679625 h 4375602"/>
              <a:gd name="connsiteX53" fmla="*/ 0 w 5362575"/>
              <a:gd name="connsiteY53" fmla="*/ 1679615 h 4375602"/>
              <a:gd name="connsiteX54" fmla="*/ 0 w 5362575"/>
              <a:gd name="connsiteY54" fmla="*/ 1679616 h 4375602"/>
              <a:gd name="connsiteX55" fmla="*/ 110838 w 5362575"/>
              <a:gd name="connsiteY55" fmla="*/ 1568779 h 4375602"/>
              <a:gd name="connsiteX56" fmla="*/ 110839 w 5362575"/>
              <a:gd name="connsiteY56" fmla="*/ 1568779 h 4375602"/>
              <a:gd name="connsiteX57" fmla="*/ 3216926 w 5362575"/>
              <a:gd name="connsiteY57" fmla="*/ 1568779 h 4375602"/>
              <a:gd name="connsiteX58" fmla="*/ 1776220 w 5362575"/>
              <a:gd name="connsiteY58" fmla="*/ 194420 h 4375602"/>
              <a:gd name="connsiteX59" fmla="*/ 1773771 w 5362575"/>
              <a:gd name="connsiteY59" fmla="*/ 190915 h 4375602"/>
              <a:gd name="connsiteX60" fmla="*/ 1773519 w 5362575"/>
              <a:gd name="connsiteY60" fmla="*/ 190745 h 4375602"/>
              <a:gd name="connsiteX61" fmla="*/ 1769813 w 5362575"/>
              <a:gd name="connsiteY61" fmla="*/ 185248 h 4375602"/>
              <a:gd name="connsiteX62" fmla="*/ 1751016 w 5362575"/>
              <a:gd name="connsiteY62" fmla="*/ 158338 h 4375602"/>
              <a:gd name="connsiteX63" fmla="*/ 1750699 w 5362575"/>
              <a:gd name="connsiteY63" fmla="*/ 156900 h 4375602"/>
              <a:gd name="connsiteX64" fmla="*/ 1749766 w 5362575"/>
              <a:gd name="connsiteY64" fmla="*/ 155514 h 4375602"/>
              <a:gd name="connsiteX65" fmla="*/ 1742399 w 5362575"/>
              <a:gd name="connsiteY65" fmla="*/ 119023 h 4375602"/>
              <a:gd name="connsiteX66" fmla="*/ 1741919 w 5362575"/>
              <a:gd name="connsiteY66" fmla="*/ 116833 h 4375602"/>
              <a:gd name="connsiteX67" fmla="*/ 1741936 w 5362575"/>
              <a:gd name="connsiteY67" fmla="*/ 116731 h 4375602"/>
              <a:gd name="connsiteX68" fmla="*/ 1741056 w 5362575"/>
              <a:gd name="connsiteY68" fmla="*/ 112371 h 4375602"/>
              <a:gd name="connsiteX69" fmla="*/ 1851892 w 5362575"/>
              <a:gd name="connsiteY69" fmla="*/ 1534 h 4375602"/>
              <a:gd name="connsiteX70" fmla="*/ 3066473 w 5362575"/>
              <a:gd name="connsiteY70" fmla="*/ 1534 h 4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62575" h="4375602">
                <a:moveTo>
                  <a:pt x="3033164" y="223208"/>
                </a:moveTo>
                <a:lnTo>
                  <a:pt x="2127548" y="223208"/>
                </a:lnTo>
                <a:lnTo>
                  <a:pt x="3561230" y="1590866"/>
                </a:lnTo>
                <a:cubicBezTo>
                  <a:pt x="3605523" y="1633119"/>
                  <a:pt x="3607176" y="1703277"/>
                  <a:pt x="3564923" y="1747570"/>
                </a:cubicBezTo>
                <a:lnTo>
                  <a:pt x="3561080" y="1750255"/>
                </a:lnTo>
                <a:lnTo>
                  <a:pt x="3555865" y="1757990"/>
                </a:lnTo>
                <a:cubicBezTo>
                  <a:pt x="3535807" y="1778047"/>
                  <a:pt x="3508098" y="1790454"/>
                  <a:pt x="3477491" y="1790453"/>
                </a:cubicBezTo>
                <a:lnTo>
                  <a:pt x="221675" y="1790452"/>
                </a:lnTo>
                <a:lnTo>
                  <a:pt x="221675" y="2579008"/>
                </a:lnTo>
                <a:lnTo>
                  <a:pt x="3477491" y="2579007"/>
                </a:lnTo>
                <a:cubicBezTo>
                  <a:pt x="3523402" y="2579007"/>
                  <a:pt x="3562792" y="2606920"/>
                  <a:pt x="3579618" y="2646701"/>
                </a:cubicBezTo>
                <a:lnTo>
                  <a:pt x="3581399" y="2655520"/>
                </a:lnTo>
                <a:lnTo>
                  <a:pt x="3587542" y="2665261"/>
                </a:lnTo>
                <a:cubicBezTo>
                  <a:pt x="3602826" y="2705660"/>
                  <a:pt x="3593591" y="2753046"/>
                  <a:pt x="3560371" y="2784737"/>
                </a:cubicBezTo>
                <a:lnTo>
                  <a:pt x="2126688" y="4152395"/>
                </a:lnTo>
                <a:lnTo>
                  <a:pt x="3032305" y="4152395"/>
                </a:lnTo>
                <a:lnTo>
                  <a:pt x="5092170" y="2187392"/>
                </a:lnTo>
                <a:close/>
                <a:moveTo>
                  <a:pt x="3073332" y="31"/>
                </a:moveTo>
                <a:cubicBezTo>
                  <a:pt x="3101689" y="-638"/>
                  <a:pt x="3130302" y="9512"/>
                  <a:pt x="3152448" y="30639"/>
                </a:cubicBezTo>
                <a:lnTo>
                  <a:pt x="5328274" y="2106262"/>
                </a:lnTo>
                <a:cubicBezTo>
                  <a:pt x="5350421" y="2127389"/>
                  <a:pt x="5361906" y="2155491"/>
                  <a:pt x="5362575" y="2183849"/>
                </a:cubicBezTo>
                <a:lnTo>
                  <a:pt x="5361473" y="2190324"/>
                </a:lnTo>
                <a:lnTo>
                  <a:pt x="5361716" y="2191753"/>
                </a:lnTo>
                <a:lnTo>
                  <a:pt x="5359536" y="2201700"/>
                </a:lnTo>
                <a:lnTo>
                  <a:pt x="5355444" y="2225737"/>
                </a:lnTo>
                <a:lnTo>
                  <a:pt x="5353642" y="2228594"/>
                </a:lnTo>
                <a:lnTo>
                  <a:pt x="5352620" y="2233258"/>
                </a:lnTo>
                <a:lnTo>
                  <a:pt x="5332889" y="2261505"/>
                </a:lnTo>
                <a:lnTo>
                  <a:pt x="5331968" y="2262966"/>
                </a:lnTo>
                <a:lnTo>
                  <a:pt x="5331773" y="2263101"/>
                </a:lnTo>
                <a:lnTo>
                  <a:pt x="5327415" y="2269340"/>
                </a:lnTo>
                <a:lnTo>
                  <a:pt x="3151590" y="4344964"/>
                </a:lnTo>
                <a:cubicBezTo>
                  <a:pt x="3129443" y="4366090"/>
                  <a:pt x="3100831" y="4376239"/>
                  <a:pt x="3072473" y="4375572"/>
                </a:cubicBezTo>
                <a:lnTo>
                  <a:pt x="3065614" y="4374068"/>
                </a:lnTo>
                <a:lnTo>
                  <a:pt x="1851034" y="4374069"/>
                </a:lnTo>
                <a:cubicBezTo>
                  <a:pt x="1789820" y="4374068"/>
                  <a:pt x="1740197" y="4324446"/>
                  <a:pt x="1740197" y="4263231"/>
                </a:cubicBezTo>
                <a:lnTo>
                  <a:pt x="1741077" y="4258872"/>
                </a:lnTo>
                <a:lnTo>
                  <a:pt x="1741059" y="4258769"/>
                </a:lnTo>
                <a:lnTo>
                  <a:pt x="1741540" y="4256578"/>
                </a:lnTo>
                <a:lnTo>
                  <a:pt x="1748907" y="4220088"/>
                </a:lnTo>
                <a:lnTo>
                  <a:pt x="1749841" y="4218703"/>
                </a:lnTo>
                <a:lnTo>
                  <a:pt x="1750156" y="4217264"/>
                </a:lnTo>
                <a:lnTo>
                  <a:pt x="1768954" y="4190356"/>
                </a:lnTo>
                <a:lnTo>
                  <a:pt x="1772660" y="4184858"/>
                </a:lnTo>
                <a:lnTo>
                  <a:pt x="1772912" y="4184687"/>
                </a:lnTo>
                <a:lnTo>
                  <a:pt x="1775361" y="4181183"/>
                </a:lnTo>
                <a:lnTo>
                  <a:pt x="3222506" y="2800681"/>
                </a:lnTo>
                <a:lnTo>
                  <a:pt x="110837" y="2800680"/>
                </a:lnTo>
                <a:cubicBezTo>
                  <a:pt x="49623" y="2800680"/>
                  <a:pt x="0" y="2751057"/>
                  <a:pt x="0" y="2689843"/>
                </a:cubicBezTo>
                <a:lnTo>
                  <a:pt x="1" y="2689844"/>
                </a:lnTo>
                <a:lnTo>
                  <a:pt x="1283" y="2683491"/>
                </a:lnTo>
                <a:lnTo>
                  <a:pt x="2" y="2677143"/>
                </a:lnTo>
                <a:lnTo>
                  <a:pt x="2" y="1679625"/>
                </a:lnTo>
                <a:lnTo>
                  <a:pt x="0" y="1679615"/>
                </a:lnTo>
                <a:lnTo>
                  <a:pt x="0" y="1679616"/>
                </a:lnTo>
                <a:cubicBezTo>
                  <a:pt x="1" y="1618402"/>
                  <a:pt x="49624" y="1568779"/>
                  <a:pt x="110838" y="1568779"/>
                </a:cubicBezTo>
                <a:lnTo>
                  <a:pt x="110839" y="1568779"/>
                </a:lnTo>
                <a:lnTo>
                  <a:pt x="3216926" y="1568779"/>
                </a:lnTo>
                <a:lnTo>
                  <a:pt x="1776220" y="194420"/>
                </a:lnTo>
                <a:lnTo>
                  <a:pt x="1773771" y="190915"/>
                </a:lnTo>
                <a:lnTo>
                  <a:pt x="1773519" y="190745"/>
                </a:lnTo>
                <a:lnTo>
                  <a:pt x="1769813" y="185248"/>
                </a:lnTo>
                <a:lnTo>
                  <a:pt x="1751016" y="158338"/>
                </a:lnTo>
                <a:lnTo>
                  <a:pt x="1750699" y="156900"/>
                </a:lnTo>
                <a:lnTo>
                  <a:pt x="1749766" y="155514"/>
                </a:lnTo>
                <a:lnTo>
                  <a:pt x="1742399" y="119023"/>
                </a:lnTo>
                <a:lnTo>
                  <a:pt x="1741919" y="116833"/>
                </a:lnTo>
                <a:lnTo>
                  <a:pt x="1741936" y="116731"/>
                </a:lnTo>
                <a:lnTo>
                  <a:pt x="1741056" y="112371"/>
                </a:lnTo>
                <a:cubicBezTo>
                  <a:pt x="1741056" y="51157"/>
                  <a:pt x="1790678" y="1534"/>
                  <a:pt x="1851892" y="1534"/>
                </a:cubicBezTo>
                <a:lnTo>
                  <a:pt x="3066473" y="153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/>
          <p:nvPr/>
        </p:nvSpPr>
        <p:spPr>
          <a:xfrm>
            <a:off x="1988249" y="1821323"/>
            <a:ext cx="1352620" cy="1103672"/>
          </a:xfrm>
          <a:custGeom>
            <a:avLst/>
            <a:gdLst>
              <a:gd name="connsiteX0" fmla="*/ 3033164 w 5362575"/>
              <a:gd name="connsiteY0" fmla="*/ 223208 h 4375602"/>
              <a:gd name="connsiteX1" fmla="*/ 2127548 w 5362575"/>
              <a:gd name="connsiteY1" fmla="*/ 223208 h 4375602"/>
              <a:gd name="connsiteX2" fmla="*/ 3561230 w 5362575"/>
              <a:gd name="connsiteY2" fmla="*/ 1590866 h 4375602"/>
              <a:gd name="connsiteX3" fmla="*/ 3564923 w 5362575"/>
              <a:gd name="connsiteY3" fmla="*/ 1747570 h 4375602"/>
              <a:gd name="connsiteX4" fmla="*/ 3561080 w 5362575"/>
              <a:gd name="connsiteY4" fmla="*/ 1750255 h 4375602"/>
              <a:gd name="connsiteX5" fmla="*/ 3555865 w 5362575"/>
              <a:gd name="connsiteY5" fmla="*/ 1757990 h 4375602"/>
              <a:gd name="connsiteX6" fmla="*/ 3477491 w 5362575"/>
              <a:gd name="connsiteY6" fmla="*/ 1790453 h 4375602"/>
              <a:gd name="connsiteX7" fmla="*/ 221675 w 5362575"/>
              <a:gd name="connsiteY7" fmla="*/ 1790452 h 4375602"/>
              <a:gd name="connsiteX8" fmla="*/ 221675 w 5362575"/>
              <a:gd name="connsiteY8" fmla="*/ 2579008 h 4375602"/>
              <a:gd name="connsiteX9" fmla="*/ 3477491 w 5362575"/>
              <a:gd name="connsiteY9" fmla="*/ 2579007 h 4375602"/>
              <a:gd name="connsiteX10" fmla="*/ 3579618 w 5362575"/>
              <a:gd name="connsiteY10" fmla="*/ 2646701 h 4375602"/>
              <a:gd name="connsiteX11" fmla="*/ 3581399 w 5362575"/>
              <a:gd name="connsiteY11" fmla="*/ 2655520 h 4375602"/>
              <a:gd name="connsiteX12" fmla="*/ 3587542 w 5362575"/>
              <a:gd name="connsiteY12" fmla="*/ 2665261 h 4375602"/>
              <a:gd name="connsiteX13" fmla="*/ 3560371 w 5362575"/>
              <a:gd name="connsiteY13" fmla="*/ 2784737 h 4375602"/>
              <a:gd name="connsiteX14" fmla="*/ 2126688 w 5362575"/>
              <a:gd name="connsiteY14" fmla="*/ 4152395 h 4375602"/>
              <a:gd name="connsiteX15" fmla="*/ 3032305 w 5362575"/>
              <a:gd name="connsiteY15" fmla="*/ 4152395 h 4375602"/>
              <a:gd name="connsiteX16" fmla="*/ 5092170 w 5362575"/>
              <a:gd name="connsiteY16" fmla="*/ 2187392 h 4375602"/>
              <a:gd name="connsiteX17" fmla="*/ 3073332 w 5362575"/>
              <a:gd name="connsiteY17" fmla="*/ 31 h 4375602"/>
              <a:gd name="connsiteX18" fmla="*/ 3152448 w 5362575"/>
              <a:gd name="connsiteY18" fmla="*/ 30639 h 4375602"/>
              <a:gd name="connsiteX19" fmla="*/ 5328274 w 5362575"/>
              <a:gd name="connsiteY19" fmla="*/ 2106262 h 4375602"/>
              <a:gd name="connsiteX20" fmla="*/ 5362575 w 5362575"/>
              <a:gd name="connsiteY20" fmla="*/ 2183849 h 4375602"/>
              <a:gd name="connsiteX21" fmla="*/ 5361473 w 5362575"/>
              <a:gd name="connsiteY21" fmla="*/ 2190324 h 4375602"/>
              <a:gd name="connsiteX22" fmla="*/ 5361716 w 5362575"/>
              <a:gd name="connsiteY22" fmla="*/ 2191753 h 4375602"/>
              <a:gd name="connsiteX23" fmla="*/ 5359536 w 5362575"/>
              <a:gd name="connsiteY23" fmla="*/ 2201700 h 4375602"/>
              <a:gd name="connsiteX24" fmla="*/ 5355444 w 5362575"/>
              <a:gd name="connsiteY24" fmla="*/ 2225737 h 4375602"/>
              <a:gd name="connsiteX25" fmla="*/ 5353642 w 5362575"/>
              <a:gd name="connsiteY25" fmla="*/ 2228594 h 4375602"/>
              <a:gd name="connsiteX26" fmla="*/ 5352620 w 5362575"/>
              <a:gd name="connsiteY26" fmla="*/ 2233258 h 4375602"/>
              <a:gd name="connsiteX27" fmla="*/ 5332889 w 5362575"/>
              <a:gd name="connsiteY27" fmla="*/ 2261505 h 4375602"/>
              <a:gd name="connsiteX28" fmla="*/ 5331968 w 5362575"/>
              <a:gd name="connsiteY28" fmla="*/ 2262966 h 4375602"/>
              <a:gd name="connsiteX29" fmla="*/ 5331773 w 5362575"/>
              <a:gd name="connsiteY29" fmla="*/ 2263101 h 4375602"/>
              <a:gd name="connsiteX30" fmla="*/ 5327415 w 5362575"/>
              <a:gd name="connsiteY30" fmla="*/ 2269340 h 4375602"/>
              <a:gd name="connsiteX31" fmla="*/ 3151590 w 5362575"/>
              <a:gd name="connsiteY31" fmla="*/ 4344964 h 4375602"/>
              <a:gd name="connsiteX32" fmla="*/ 3072473 w 5362575"/>
              <a:gd name="connsiteY32" fmla="*/ 4375572 h 4375602"/>
              <a:gd name="connsiteX33" fmla="*/ 3065614 w 5362575"/>
              <a:gd name="connsiteY33" fmla="*/ 4374068 h 4375602"/>
              <a:gd name="connsiteX34" fmla="*/ 1851034 w 5362575"/>
              <a:gd name="connsiteY34" fmla="*/ 4374069 h 4375602"/>
              <a:gd name="connsiteX35" fmla="*/ 1740197 w 5362575"/>
              <a:gd name="connsiteY35" fmla="*/ 4263231 h 4375602"/>
              <a:gd name="connsiteX36" fmla="*/ 1741077 w 5362575"/>
              <a:gd name="connsiteY36" fmla="*/ 4258872 h 4375602"/>
              <a:gd name="connsiteX37" fmla="*/ 1741059 w 5362575"/>
              <a:gd name="connsiteY37" fmla="*/ 4258769 h 4375602"/>
              <a:gd name="connsiteX38" fmla="*/ 1741540 w 5362575"/>
              <a:gd name="connsiteY38" fmla="*/ 4256578 h 4375602"/>
              <a:gd name="connsiteX39" fmla="*/ 1748907 w 5362575"/>
              <a:gd name="connsiteY39" fmla="*/ 4220088 h 4375602"/>
              <a:gd name="connsiteX40" fmla="*/ 1749841 w 5362575"/>
              <a:gd name="connsiteY40" fmla="*/ 4218703 h 4375602"/>
              <a:gd name="connsiteX41" fmla="*/ 1750156 w 5362575"/>
              <a:gd name="connsiteY41" fmla="*/ 4217264 h 4375602"/>
              <a:gd name="connsiteX42" fmla="*/ 1768954 w 5362575"/>
              <a:gd name="connsiteY42" fmla="*/ 4190356 h 4375602"/>
              <a:gd name="connsiteX43" fmla="*/ 1772660 w 5362575"/>
              <a:gd name="connsiteY43" fmla="*/ 4184858 h 4375602"/>
              <a:gd name="connsiteX44" fmla="*/ 1772912 w 5362575"/>
              <a:gd name="connsiteY44" fmla="*/ 4184687 h 4375602"/>
              <a:gd name="connsiteX45" fmla="*/ 1775361 w 5362575"/>
              <a:gd name="connsiteY45" fmla="*/ 4181183 h 4375602"/>
              <a:gd name="connsiteX46" fmla="*/ 3222506 w 5362575"/>
              <a:gd name="connsiteY46" fmla="*/ 2800681 h 4375602"/>
              <a:gd name="connsiteX47" fmla="*/ 110837 w 5362575"/>
              <a:gd name="connsiteY47" fmla="*/ 2800680 h 4375602"/>
              <a:gd name="connsiteX48" fmla="*/ 0 w 5362575"/>
              <a:gd name="connsiteY48" fmla="*/ 2689843 h 4375602"/>
              <a:gd name="connsiteX49" fmla="*/ 1 w 5362575"/>
              <a:gd name="connsiteY49" fmla="*/ 2689844 h 4375602"/>
              <a:gd name="connsiteX50" fmla="*/ 1283 w 5362575"/>
              <a:gd name="connsiteY50" fmla="*/ 2683491 h 4375602"/>
              <a:gd name="connsiteX51" fmla="*/ 2 w 5362575"/>
              <a:gd name="connsiteY51" fmla="*/ 2677143 h 4375602"/>
              <a:gd name="connsiteX52" fmla="*/ 2 w 5362575"/>
              <a:gd name="connsiteY52" fmla="*/ 1679625 h 4375602"/>
              <a:gd name="connsiteX53" fmla="*/ 0 w 5362575"/>
              <a:gd name="connsiteY53" fmla="*/ 1679615 h 4375602"/>
              <a:gd name="connsiteX54" fmla="*/ 0 w 5362575"/>
              <a:gd name="connsiteY54" fmla="*/ 1679616 h 4375602"/>
              <a:gd name="connsiteX55" fmla="*/ 110838 w 5362575"/>
              <a:gd name="connsiteY55" fmla="*/ 1568779 h 4375602"/>
              <a:gd name="connsiteX56" fmla="*/ 110839 w 5362575"/>
              <a:gd name="connsiteY56" fmla="*/ 1568779 h 4375602"/>
              <a:gd name="connsiteX57" fmla="*/ 3216926 w 5362575"/>
              <a:gd name="connsiteY57" fmla="*/ 1568779 h 4375602"/>
              <a:gd name="connsiteX58" fmla="*/ 1776220 w 5362575"/>
              <a:gd name="connsiteY58" fmla="*/ 194420 h 4375602"/>
              <a:gd name="connsiteX59" fmla="*/ 1773771 w 5362575"/>
              <a:gd name="connsiteY59" fmla="*/ 190915 h 4375602"/>
              <a:gd name="connsiteX60" fmla="*/ 1773519 w 5362575"/>
              <a:gd name="connsiteY60" fmla="*/ 190745 h 4375602"/>
              <a:gd name="connsiteX61" fmla="*/ 1769813 w 5362575"/>
              <a:gd name="connsiteY61" fmla="*/ 185248 h 4375602"/>
              <a:gd name="connsiteX62" fmla="*/ 1751016 w 5362575"/>
              <a:gd name="connsiteY62" fmla="*/ 158338 h 4375602"/>
              <a:gd name="connsiteX63" fmla="*/ 1750699 w 5362575"/>
              <a:gd name="connsiteY63" fmla="*/ 156900 h 4375602"/>
              <a:gd name="connsiteX64" fmla="*/ 1749766 w 5362575"/>
              <a:gd name="connsiteY64" fmla="*/ 155514 h 4375602"/>
              <a:gd name="connsiteX65" fmla="*/ 1742399 w 5362575"/>
              <a:gd name="connsiteY65" fmla="*/ 119023 h 4375602"/>
              <a:gd name="connsiteX66" fmla="*/ 1741919 w 5362575"/>
              <a:gd name="connsiteY66" fmla="*/ 116833 h 4375602"/>
              <a:gd name="connsiteX67" fmla="*/ 1741936 w 5362575"/>
              <a:gd name="connsiteY67" fmla="*/ 116731 h 4375602"/>
              <a:gd name="connsiteX68" fmla="*/ 1741056 w 5362575"/>
              <a:gd name="connsiteY68" fmla="*/ 112371 h 4375602"/>
              <a:gd name="connsiteX69" fmla="*/ 1851892 w 5362575"/>
              <a:gd name="connsiteY69" fmla="*/ 1534 h 4375602"/>
              <a:gd name="connsiteX70" fmla="*/ 3066473 w 5362575"/>
              <a:gd name="connsiteY70" fmla="*/ 1534 h 4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62575" h="4375602">
                <a:moveTo>
                  <a:pt x="3033164" y="223208"/>
                </a:moveTo>
                <a:lnTo>
                  <a:pt x="2127548" y="223208"/>
                </a:lnTo>
                <a:lnTo>
                  <a:pt x="3561230" y="1590866"/>
                </a:lnTo>
                <a:cubicBezTo>
                  <a:pt x="3605523" y="1633119"/>
                  <a:pt x="3607176" y="1703277"/>
                  <a:pt x="3564923" y="1747570"/>
                </a:cubicBezTo>
                <a:lnTo>
                  <a:pt x="3561080" y="1750255"/>
                </a:lnTo>
                <a:lnTo>
                  <a:pt x="3555865" y="1757990"/>
                </a:lnTo>
                <a:cubicBezTo>
                  <a:pt x="3535807" y="1778047"/>
                  <a:pt x="3508098" y="1790454"/>
                  <a:pt x="3477491" y="1790453"/>
                </a:cubicBezTo>
                <a:lnTo>
                  <a:pt x="221675" y="1790452"/>
                </a:lnTo>
                <a:lnTo>
                  <a:pt x="221675" y="2579008"/>
                </a:lnTo>
                <a:lnTo>
                  <a:pt x="3477491" y="2579007"/>
                </a:lnTo>
                <a:cubicBezTo>
                  <a:pt x="3523402" y="2579007"/>
                  <a:pt x="3562792" y="2606920"/>
                  <a:pt x="3579618" y="2646701"/>
                </a:cubicBezTo>
                <a:lnTo>
                  <a:pt x="3581399" y="2655520"/>
                </a:lnTo>
                <a:lnTo>
                  <a:pt x="3587542" y="2665261"/>
                </a:lnTo>
                <a:cubicBezTo>
                  <a:pt x="3602826" y="2705660"/>
                  <a:pt x="3593591" y="2753046"/>
                  <a:pt x="3560371" y="2784737"/>
                </a:cubicBezTo>
                <a:lnTo>
                  <a:pt x="2126688" y="4152395"/>
                </a:lnTo>
                <a:lnTo>
                  <a:pt x="3032305" y="4152395"/>
                </a:lnTo>
                <a:lnTo>
                  <a:pt x="5092170" y="2187392"/>
                </a:lnTo>
                <a:close/>
                <a:moveTo>
                  <a:pt x="3073332" y="31"/>
                </a:moveTo>
                <a:cubicBezTo>
                  <a:pt x="3101689" y="-638"/>
                  <a:pt x="3130302" y="9512"/>
                  <a:pt x="3152448" y="30639"/>
                </a:cubicBezTo>
                <a:lnTo>
                  <a:pt x="5328274" y="2106262"/>
                </a:lnTo>
                <a:cubicBezTo>
                  <a:pt x="5350421" y="2127389"/>
                  <a:pt x="5361906" y="2155491"/>
                  <a:pt x="5362575" y="2183849"/>
                </a:cubicBezTo>
                <a:lnTo>
                  <a:pt x="5361473" y="2190324"/>
                </a:lnTo>
                <a:lnTo>
                  <a:pt x="5361716" y="2191753"/>
                </a:lnTo>
                <a:lnTo>
                  <a:pt x="5359536" y="2201700"/>
                </a:lnTo>
                <a:lnTo>
                  <a:pt x="5355444" y="2225737"/>
                </a:lnTo>
                <a:lnTo>
                  <a:pt x="5353642" y="2228594"/>
                </a:lnTo>
                <a:lnTo>
                  <a:pt x="5352620" y="2233258"/>
                </a:lnTo>
                <a:lnTo>
                  <a:pt x="5332889" y="2261505"/>
                </a:lnTo>
                <a:lnTo>
                  <a:pt x="5331968" y="2262966"/>
                </a:lnTo>
                <a:lnTo>
                  <a:pt x="5331773" y="2263101"/>
                </a:lnTo>
                <a:lnTo>
                  <a:pt x="5327415" y="2269340"/>
                </a:lnTo>
                <a:lnTo>
                  <a:pt x="3151590" y="4344964"/>
                </a:lnTo>
                <a:cubicBezTo>
                  <a:pt x="3129443" y="4366090"/>
                  <a:pt x="3100831" y="4376239"/>
                  <a:pt x="3072473" y="4375572"/>
                </a:cubicBezTo>
                <a:lnTo>
                  <a:pt x="3065614" y="4374068"/>
                </a:lnTo>
                <a:lnTo>
                  <a:pt x="1851034" y="4374069"/>
                </a:lnTo>
                <a:cubicBezTo>
                  <a:pt x="1789820" y="4374068"/>
                  <a:pt x="1740197" y="4324446"/>
                  <a:pt x="1740197" y="4263231"/>
                </a:cubicBezTo>
                <a:lnTo>
                  <a:pt x="1741077" y="4258872"/>
                </a:lnTo>
                <a:lnTo>
                  <a:pt x="1741059" y="4258769"/>
                </a:lnTo>
                <a:lnTo>
                  <a:pt x="1741540" y="4256578"/>
                </a:lnTo>
                <a:lnTo>
                  <a:pt x="1748907" y="4220088"/>
                </a:lnTo>
                <a:lnTo>
                  <a:pt x="1749841" y="4218703"/>
                </a:lnTo>
                <a:lnTo>
                  <a:pt x="1750156" y="4217264"/>
                </a:lnTo>
                <a:lnTo>
                  <a:pt x="1768954" y="4190356"/>
                </a:lnTo>
                <a:lnTo>
                  <a:pt x="1772660" y="4184858"/>
                </a:lnTo>
                <a:lnTo>
                  <a:pt x="1772912" y="4184687"/>
                </a:lnTo>
                <a:lnTo>
                  <a:pt x="1775361" y="4181183"/>
                </a:lnTo>
                <a:lnTo>
                  <a:pt x="3222506" y="2800681"/>
                </a:lnTo>
                <a:lnTo>
                  <a:pt x="110837" y="2800680"/>
                </a:lnTo>
                <a:cubicBezTo>
                  <a:pt x="49623" y="2800680"/>
                  <a:pt x="0" y="2751057"/>
                  <a:pt x="0" y="2689843"/>
                </a:cubicBezTo>
                <a:lnTo>
                  <a:pt x="1" y="2689844"/>
                </a:lnTo>
                <a:lnTo>
                  <a:pt x="1283" y="2683491"/>
                </a:lnTo>
                <a:lnTo>
                  <a:pt x="2" y="2677143"/>
                </a:lnTo>
                <a:lnTo>
                  <a:pt x="2" y="1679625"/>
                </a:lnTo>
                <a:lnTo>
                  <a:pt x="0" y="1679615"/>
                </a:lnTo>
                <a:lnTo>
                  <a:pt x="0" y="1679616"/>
                </a:lnTo>
                <a:cubicBezTo>
                  <a:pt x="1" y="1618402"/>
                  <a:pt x="49624" y="1568779"/>
                  <a:pt x="110838" y="1568779"/>
                </a:cubicBezTo>
                <a:lnTo>
                  <a:pt x="110839" y="1568779"/>
                </a:lnTo>
                <a:lnTo>
                  <a:pt x="3216926" y="1568779"/>
                </a:lnTo>
                <a:lnTo>
                  <a:pt x="1776220" y="194420"/>
                </a:lnTo>
                <a:lnTo>
                  <a:pt x="1773771" y="190915"/>
                </a:lnTo>
                <a:lnTo>
                  <a:pt x="1773519" y="190745"/>
                </a:lnTo>
                <a:lnTo>
                  <a:pt x="1769813" y="185248"/>
                </a:lnTo>
                <a:lnTo>
                  <a:pt x="1751016" y="158338"/>
                </a:lnTo>
                <a:lnTo>
                  <a:pt x="1750699" y="156900"/>
                </a:lnTo>
                <a:lnTo>
                  <a:pt x="1749766" y="155514"/>
                </a:lnTo>
                <a:lnTo>
                  <a:pt x="1742399" y="119023"/>
                </a:lnTo>
                <a:lnTo>
                  <a:pt x="1741919" y="116833"/>
                </a:lnTo>
                <a:lnTo>
                  <a:pt x="1741936" y="116731"/>
                </a:lnTo>
                <a:lnTo>
                  <a:pt x="1741056" y="112371"/>
                </a:lnTo>
                <a:cubicBezTo>
                  <a:pt x="1741056" y="51157"/>
                  <a:pt x="1790678" y="1534"/>
                  <a:pt x="1851892" y="1534"/>
                </a:cubicBezTo>
                <a:lnTo>
                  <a:pt x="3066473" y="15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215301" y="3630676"/>
            <a:ext cx="2011516" cy="2011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: Shape 101"/>
          <p:cNvSpPr/>
          <p:nvPr/>
        </p:nvSpPr>
        <p:spPr>
          <a:xfrm>
            <a:off x="6885180" y="3902524"/>
            <a:ext cx="671758" cy="1532470"/>
          </a:xfrm>
          <a:custGeom>
            <a:avLst/>
            <a:gdLst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983256 w 2262739"/>
              <a:gd name="connsiteY64" fmla="*/ 3315 h 5161948"/>
              <a:gd name="connsiteX65" fmla="*/ 1079325 w 2262739"/>
              <a:gd name="connsiteY65" fmla="*/ 99384 h 5161948"/>
              <a:gd name="connsiteX66" fmla="*/ 983256 w 2262739"/>
              <a:gd name="connsiteY66" fmla="*/ 195453 h 5161948"/>
              <a:gd name="connsiteX67" fmla="*/ 972320 w 2262739"/>
              <a:gd name="connsiteY67" fmla="*/ 193245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30859 h 5161948"/>
              <a:gd name="connsiteX100" fmla="*/ 1309522 w 2262739"/>
              <a:gd name="connsiteY100" fmla="*/ 1325376 h 5161948"/>
              <a:gd name="connsiteX101" fmla="*/ 1291923 w 2262739"/>
              <a:gd name="connsiteY101" fmla="*/ 1328929 h 5161948"/>
              <a:gd name="connsiteX102" fmla="*/ 1195854 w 2262739"/>
              <a:gd name="connsiteY102" fmla="*/ 1232860 h 5161948"/>
              <a:gd name="connsiteX103" fmla="*/ 1291923 w 2262739"/>
              <a:gd name="connsiteY103" fmla="*/ 1136791 h 5161948"/>
              <a:gd name="connsiteX104" fmla="*/ 1309522 w 2262739"/>
              <a:gd name="connsiteY104" fmla="*/ 1140344 h 5161948"/>
              <a:gd name="connsiteX105" fmla="*/ 1309522 w 2262739"/>
              <a:gd name="connsiteY105" fmla="*/ 1134438 h 5161948"/>
              <a:gd name="connsiteX106" fmla="*/ 1337935 w 2262739"/>
              <a:gd name="connsiteY106" fmla="*/ 1125619 h 5161948"/>
              <a:gd name="connsiteX107" fmla="*/ 1641997 w 2262739"/>
              <a:gd name="connsiteY107" fmla="*/ 666894 h 5161948"/>
              <a:gd name="connsiteX108" fmla="*/ 1337935 w 2262739"/>
              <a:gd name="connsiteY108" fmla="*/ 208170 h 5161948"/>
              <a:gd name="connsiteX109" fmla="*/ 1309522 w 2262739"/>
              <a:gd name="connsiteY109" fmla="*/ 199350 h 5161948"/>
              <a:gd name="connsiteX110" fmla="*/ 1309522 w 2262739"/>
              <a:gd name="connsiteY110" fmla="*/ 187916 h 5161948"/>
              <a:gd name="connsiteX111" fmla="*/ 1288612 w 2262739"/>
              <a:gd name="connsiteY111" fmla="*/ 192138 h 5161948"/>
              <a:gd name="connsiteX112" fmla="*/ 1192543 w 2262739"/>
              <a:gd name="connsiteY112" fmla="*/ 96069 h 5161948"/>
              <a:gd name="connsiteX113" fmla="*/ 1288612 w 2262739"/>
              <a:gd name="connsiteY113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193245 h 5161948"/>
              <a:gd name="connsiteX69" fmla="*/ 972320 w 2262739"/>
              <a:gd name="connsiteY69" fmla="*/ 201354 h 5161948"/>
              <a:gd name="connsiteX70" fmla="*/ 950365 w 2262739"/>
              <a:gd name="connsiteY70" fmla="*/ 208170 h 5161948"/>
              <a:gd name="connsiteX71" fmla="*/ 646302 w 2262739"/>
              <a:gd name="connsiteY71" fmla="*/ 666894 h 5161948"/>
              <a:gd name="connsiteX72" fmla="*/ 950365 w 2262739"/>
              <a:gd name="connsiteY72" fmla="*/ 1125619 h 5161948"/>
              <a:gd name="connsiteX73" fmla="*/ 972320 w 2262739"/>
              <a:gd name="connsiteY73" fmla="*/ 1132434 h 5161948"/>
              <a:gd name="connsiteX74" fmla="*/ 972320 w 2262739"/>
              <a:gd name="connsiteY74" fmla="*/ 1139401 h 5161948"/>
              <a:gd name="connsiteX75" fmla="*/ 985249 w 2262739"/>
              <a:gd name="connsiteY75" fmla="*/ 1136791 h 5161948"/>
              <a:gd name="connsiteX76" fmla="*/ 1081318 w 2262739"/>
              <a:gd name="connsiteY76" fmla="*/ 1232860 h 5161948"/>
              <a:gd name="connsiteX77" fmla="*/ 985249 w 2262739"/>
              <a:gd name="connsiteY77" fmla="*/ 1328929 h 5161948"/>
              <a:gd name="connsiteX78" fmla="*/ 972320 w 2262739"/>
              <a:gd name="connsiteY78" fmla="*/ 1326319 h 5161948"/>
              <a:gd name="connsiteX79" fmla="*/ 972320 w 2262739"/>
              <a:gd name="connsiteY79" fmla="*/ 1328854 h 5161948"/>
              <a:gd name="connsiteX80" fmla="*/ 948958 w 2262739"/>
              <a:gd name="connsiteY80" fmla="*/ 1321602 h 5161948"/>
              <a:gd name="connsiteX81" fmla="*/ 947855 w 2262739"/>
              <a:gd name="connsiteY81" fmla="*/ 1321380 h 5161948"/>
              <a:gd name="connsiteX82" fmla="*/ 947526 w 2262739"/>
              <a:gd name="connsiteY82" fmla="*/ 1321158 h 5161948"/>
              <a:gd name="connsiteX83" fmla="*/ 877009 w 2262739"/>
              <a:gd name="connsiteY83" fmla="*/ 1299268 h 5161948"/>
              <a:gd name="connsiteX84" fmla="*/ 457843 w 2262739"/>
              <a:gd name="connsiteY84" fmla="*/ 666894 h 5161948"/>
              <a:gd name="connsiteX85" fmla="*/ 877009 w 2262739"/>
              <a:gd name="connsiteY85" fmla="*/ 34521 h 5161948"/>
              <a:gd name="connsiteX86" fmla="*/ 939587 w 2262739"/>
              <a:gd name="connsiteY86" fmla="*/ 15095 h 5161948"/>
              <a:gd name="connsiteX87" fmla="*/ 945862 w 2262739"/>
              <a:gd name="connsiteY87" fmla="*/ 10865 h 5161948"/>
              <a:gd name="connsiteX88" fmla="*/ 966894 w 2262739"/>
              <a:gd name="connsiteY88" fmla="*/ 6618 h 5161948"/>
              <a:gd name="connsiteX89" fmla="*/ 972320 w 2262739"/>
              <a:gd name="connsiteY89" fmla="*/ 4934 h 5161948"/>
              <a:gd name="connsiteX90" fmla="*/ 972320 w 2262739"/>
              <a:gd name="connsiteY90" fmla="*/ 5523 h 5161948"/>
              <a:gd name="connsiteX91" fmla="*/ 983256 w 2262739"/>
              <a:gd name="connsiteY91" fmla="*/ 3315 h 5161948"/>
              <a:gd name="connsiteX92" fmla="*/ 1288612 w 2262739"/>
              <a:gd name="connsiteY92" fmla="*/ 0 h 5161948"/>
              <a:gd name="connsiteX93" fmla="*/ 1309522 w 2262739"/>
              <a:gd name="connsiteY93" fmla="*/ 4222 h 5161948"/>
              <a:gd name="connsiteX94" fmla="*/ 1309522 w 2262739"/>
              <a:gd name="connsiteY94" fmla="*/ 2930 h 5161948"/>
              <a:gd name="connsiteX95" fmla="*/ 1321424 w 2262739"/>
              <a:gd name="connsiteY95" fmla="*/ 6624 h 5161948"/>
              <a:gd name="connsiteX96" fmla="*/ 1326006 w 2262739"/>
              <a:gd name="connsiteY96" fmla="*/ 7550 h 5161948"/>
              <a:gd name="connsiteX97" fmla="*/ 1327373 w 2262739"/>
              <a:gd name="connsiteY97" fmla="*/ 8471 h 5161948"/>
              <a:gd name="connsiteX98" fmla="*/ 1411291 w 2262739"/>
              <a:gd name="connsiteY98" fmla="*/ 34521 h 5161948"/>
              <a:gd name="connsiteX99" fmla="*/ 1830457 w 2262739"/>
              <a:gd name="connsiteY99" fmla="*/ 666894 h 5161948"/>
              <a:gd name="connsiteX100" fmla="*/ 1411291 w 2262739"/>
              <a:gd name="connsiteY100" fmla="*/ 1299268 h 5161948"/>
              <a:gd name="connsiteX101" fmla="*/ 1309522 w 2262739"/>
              <a:gd name="connsiteY101" fmla="*/ 1330859 h 5161948"/>
              <a:gd name="connsiteX102" fmla="*/ 1309522 w 2262739"/>
              <a:gd name="connsiteY102" fmla="*/ 1325376 h 5161948"/>
              <a:gd name="connsiteX103" fmla="*/ 1291923 w 2262739"/>
              <a:gd name="connsiteY103" fmla="*/ 1328929 h 5161948"/>
              <a:gd name="connsiteX104" fmla="*/ 1195854 w 2262739"/>
              <a:gd name="connsiteY104" fmla="*/ 1232860 h 5161948"/>
              <a:gd name="connsiteX105" fmla="*/ 1291923 w 2262739"/>
              <a:gd name="connsiteY105" fmla="*/ 1136791 h 5161948"/>
              <a:gd name="connsiteX106" fmla="*/ 1309522 w 2262739"/>
              <a:gd name="connsiteY106" fmla="*/ 1140344 h 5161948"/>
              <a:gd name="connsiteX107" fmla="*/ 1309522 w 2262739"/>
              <a:gd name="connsiteY107" fmla="*/ 1134438 h 5161948"/>
              <a:gd name="connsiteX108" fmla="*/ 1337935 w 2262739"/>
              <a:gd name="connsiteY108" fmla="*/ 1125619 h 5161948"/>
              <a:gd name="connsiteX109" fmla="*/ 1641997 w 2262739"/>
              <a:gd name="connsiteY109" fmla="*/ 666894 h 5161948"/>
              <a:gd name="connsiteX110" fmla="*/ 1337935 w 2262739"/>
              <a:gd name="connsiteY110" fmla="*/ 208170 h 5161948"/>
              <a:gd name="connsiteX111" fmla="*/ 1309522 w 2262739"/>
              <a:gd name="connsiteY111" fmla="*/ 199350 h 5161948"/>
              <a:gd name="connsiteX112" fmla="*/ 1288612 w 2262739"/>
              <a:gd name="connsiteY112" fmla="*/ 192138 h 5161948"/>
              <a:gd name="connsiteX113" fmla="*/ 1192543 w 2262739"/>
              <a:gd name="connsiteY113" fmla="*/ 96069 h 5161948"/>
              <a:gd name="connsiteX114" fmla="*/ 1288612 w 2262739"/>
              <a:gd name="connsiteY114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983256 w 2262739"/>
              <a:gd name="connsiteY90" fmla="*/ 3315 h 5161948"/>
              <a:gd name="connsiteX91" fmla="*/ 1288612 w 2262739"/>
              <a:gd name="connsiteY91" fmla="*/ 0 h 5161948"/>
              <a:gd name="connsiteX92" fmla="*/ 1309522 w 2262739"/>
              <a:gd name="connsiteY92" fmla="*/ 4222 h 5161948"/>
              <a:gd name="connsiteX93" fmla="*/ 1309522 w 2262739"/>
              <a:gd name="connsiteY93" fmla="*/ 2930 h 5161948"/>
              <a:gd name="connsiteX94" fmla="*/ 1321424 w 2262739"/>
              <a:gd name="connsiteY94" fmla="*/ 6624 h 5161948"/>
              <a:gd name="connsiteX95" fmla="*/ 1326006 w 2262739"/>
              <a:gd name="connsiteY95" fmla="*/ 7550 h 5161948"/>
              <a:gd name="connsiteX96" fmla="*/ 1327373 w 2262739"/>
              <a:gd name="connsiteY96" fmla="*/ 8471 h 5161948"/>
              <a:gd name="connsiteX97" fmla="*/ 1411291 w 2262739"/>
              <a:gd name="connsiteY97" fmla="*/ 34521 h 5161948"/>
              <a:gd name="connsiteX98" fmla="*/ 1830457 w 2262739"/>
              <a:gd name="connsiteY98" fmla="*/ 666894 h 5161948"/>
              <a:gd name="connsiteX99" fmla="*/ 1411291 w 2262739"/>
              <a:gd name="connsiteY99" fmla="*/ 1299268 h 5161948"/>
              <a:gd name="connsiteX100" fmla="*/ 1309522 w 2262739"/>
              <a:gd name="connsiteY100" fmla="*/ 1330859 h 5161948"/>
              <a:gd name="connsiteX101" fmla="*/ 1309522 w 2262739"/>
              <a:gd name="connsiteY101" fmla="*/ 1325376 h 5161948"/>
              <a:gd name="connsiteX102" fmla="*/ 1291923 w 2262739"/>
              <a:gd name="connsiteY102" fmla="*/ 1328929 h 5161948"/>
              <a:gd name="connsiteX103" fmla="*/ 1195854 w 2262739"/>
              <a:gd name="connsiteY103" fmla="*/ 1232860 h 5161948"/>
              <a:gd name="connsiteX104" fmla="*/ 1291923 w 2262739"/>
              <a:gd name="connsiteY104" fmla="*/ 1136791 h 5161948"/>
              <a:gd name="connsiteX105" fmla="*/ 1309522 w 2262739"/>
              <a:gd name="connsiteY105" fmla="*/ 1140344 h 5161948"/>
              <a:gd name="connsiteX106" fmla="*/ 1309522 w 2262739"/>
              <a:gd name="connsiteY106" fmla="*/ 1134438 h 5161948"/>
              <a:gd name="connsiteX107" fmla="*/ 1337935 w 2262739"/>
              <a:gd name="connsiteY107" fmla="*/ 1125619 h 5161948"/>
              <a:gd name="connsiteX108" fmla="*/ 1641997 w 2262739"/>
              <a:gd name="connsiteY108" fmla="*/ 666894 h 5161948"/>
              <a:gd name="connsiteX109" fmla="*/ 1337935 w 2262739"/>
              <a:gd name="connsiteY109" fmla="*/ 208170 h 5161948"/>
              <a:gd name="connsiteX110" fmla="*/ 1309522 w 2262739"/>
              <a:gd name="connsiteY110" fmla="*/ 199350 h 5161948"/>
              <a:gd name="connsiteX111" fmla="*/ 1288612 w 2262739"/>
              <a:gd name="connsiteY111" fmla="*/ 192138 h 5161948"/>
              <a:gd name="connsiteX112" fmla="*/ 1192543 w 2262739"/>
              <a:gd name="connsiteY112" fmla="*/ 96069 h 5161948"/>
              <a:gd name="connsiteX113" fmla="*/ 1288612 w 2262739"/>
              <a:gd name="connsiteY113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983256 w 2262739"/>
              <a:gd name="connsiteY90" fmla="*/ 3315 h 5161948"/>
              <a:gd name="connsiteX91" fmla="*/ 1288612 w 2262739"/>
              <a:gd name="connsiteY91" fmla="*/ 0 h 5161948"/>
              <a:gd name="connsiteX92" fmla="*/ 1309522 w 2262739"/>
              <a:gd name="connsiteY92" fmla="*/ 4222 h 5161948"/>
              <a:gd name="connsiteX93" fmla="*/ 1309522 w 2262739"/>
              <a:gd name="connsiteY93" fmla="*/ 2930 h 5161948"/>
              <a:gd name="connsiteX94" fmla="*/ 1321424 w 2262739"/>
              <a:gd name="connsiteY94" fmla="*/ 6624 h 5161948"/>
              <a:gd name="connsiteX95" fmla="*/ 1326006 w 2262739"/>
              <a:gd name="connsiteY95" fmla="*/ 7550 h 5161948"/>
              <a:gd name="connsiteX96" fmla="*/ 1327373 w 2262739"/>
              <a:gd name="connsiteY96" fmla="*/ 8471 h 5161948"/>
              <a:gd name="connsiteX97" fmla="*/ 1411291 w 2262739"/>
              <a:gd name="connsiteY97" fmla="*/ 34521 h 5161948"/>
              <a:gd name="connsiteX98" fmla="*/ 1830457 w 2262739"/>
              <a:gd name="connsiteY98" fmla="*/ 666894 h 5161948"/>
              <a:gd name="connsiteX99" fmla="*/ 1411291 w 2262739"/>
              <a:gd name="connsiteY99" fmla="*/ 1299268 h 5161948"/>
              <a:gd name="connsiteX100" fmla="*/ 1309522 w 2262739"/>
              <a:gd name="connsiteY100" fmla="*/ 1330859 h 5161948"/>
              <a:gd name="connsiteX101" fmla="*/ 1309522 w 2262739"/>
              <a:gd name="connsiteY101" fmla="*/ 1325376 h 5161948"/>
              <a:gd name="connsiteX102" fmla="*/ 1291923 w 2262739"/>
              <a:gd name="connsiteY102" fmla="*/ 1328929 h 5161948"/>
              <a:gd name="connsiteX103" fmla="*/ 1195854 w 2262739"/>
              <a:gd name="connsiteY103" fmla="*/ 1232860 h 5161948"/>
              <a:gd name="connsiteX104" fmla="*/ 1291923 w 2262739"/>
              <a:gd name="connsiteY104" fmla="*/ 1136791 h 5161948"/>
              <a:gd name="connsiteX105" fmla="*/ 1309522 w 2262739"/>
              <a:gd name="connsiteY105" fmla="*/ 1140344 h 5161948"/>
              <a:gd name="connsiteX106" fmla="*/ 1337935 w 2262739"/>
              <a:gd name="connsiteY106" fmla="*/ 1125619 h 5161948"/>
              <a:gd name="connsiteX107" fmla="*/ 1641997 w 2262739"/>
              <a:gd name="connsiteY107" fmla="*/ 666894 h 5161948"/>
              <a:gd name="connsiteX108" fmla="*/ 1337935 w 2262739"/>
              <a:gd name="connsiteY108" fmla="*/ 208170 h 5161948"/>
              <a:gd name="connsiteX109" fmla="*/ 1309522 w 2262739"/>
              <a:gd name="connsiteY109" fmla="*/ 199350 h 5161948"/>
              <a:gd name="connsiteX110" fmla="*/ 1288612 w 2262739"/>
              <a:gd name="connsiteY110" fmla="*/ 192138 h 5161948"/>
              <a:gd name="connsiteX111" fmla="*/ 1192543 w 2262739"/>
              <a:gd name="connsiteY111" fmla="*/ 96069 h 5161948"/>
              <a:gd name="connsiteX112" fmla="*/ 1288612 w 2262739"/>
              <a:gd name="connsiteY112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30859 h 5161948"/>
              <a:gd name="connsiteX100" fmla="*/ 1309522 w 2262739"/>
              <a:gd name="connsiteY100" fmla="*/ 1325376 h 5161948"/>
              <a:gd name="connsiteX101" fmla="*/ 1291923 w 2262739"/>
              <a:gd name="connsiteY101" fmla="*/ 1328929 h 5161948"/>
              <a:gd name="connsiteX102" fmla="*/ 1195854 w 2262739"/>
              <a:gd name="connsiteY102" fmla="*/ 1232860 h 5161948"/>
              <a:gd name="connsiteX103" fmla="*/ 1291923 w 2262739"/>
              <a:gd name="connsiteY103" fmla="*/ 1136791 h 5161948"/>
              <a:gd name="connsiteX104" fmla="*/ 1309522 w 2262739"/>
              <a:gd name="connsiteY104" fmla="*/ 1140344 h 5161948"/>
              <a:gd name="connsiteX105" fmla="*/ 1337935 w 2262739"/>
              <a:gd name="connsiteY105" fmla="*/ 1125619 h 5161948"/>
              <a:gd name="connsiteX106" fmla="*/ 1641997 w 2262739"/>
              <a:gd name="connsiteY106" fmla="*/ 666894 h 5161948"/>
              <a:gd name="connsiteX107" fmla="*/ 1337935 w 2262739"/>
              <a:gd name="connsiteY107" fmla="*/ 208170 h 5161948"/>
              <a:gd name="connsiteX108" fmla="*/ 1309522 w 2262739"/>
              <a:gd name="connsiteY108" fmla="*/ 199350 h 5161948"/>
              <a:gd name="connsiteX109" fmla="*/ 1288612 w 2262739"/>
              <a:gd name="connsiteY109" fmla="*/ 192138 h 5161948"/>
              <a:gd name="connsiteX110" fmla="*/ 1192543 w 2262739"/>
              <a:gd name="connsiteY110" fmla="*/ 96069 h 5161948"/>
              <a:gd name="connsiteX111" fmla="*/ 1288612 w 2262739"/>
              <a:gd name="connsiteY111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25376 h 5161948"/>
              <a:gd name="connsiteX100" fmla="*/ 1291923 w 2262739"/>
              <a:gd name="connsiteY100" fmla="*/ 1328929 h 5161948"/>
              <a:gd name="connsiteX101" fmla="*/ 1195854 w 2262739"/>
              <a:gd name="connsiteY101" fmla="*/ 1232860 h 5161948"/>
              <a:gd name="connsiteX102" fmla="*/ 1291923 w 2262739"/>
              <a:gd name="connsiteY102" fmla="*/ 1136791 h 5161948"/>
              <a:gd name="connsiteX103" fmla="*/ 1309522 w 2262739"/>
              <a:gd name="connsiteY103" fmla="*/ 1140344 h 5161948"/>
              <a:gd name="connsiteX104" fmla="*/ 1337935 w 2262739"/>
              <a:gd name="connsiteY104" fmla="*/ 1125619 h 5161948"/>
              <a:gd name="connsiteX105" fmla="*/ 1641997 w 2262739"/>
              <a:gd name="connsiteY105" fmla="*/ 666894 h 5161948"/>
              <a:gd name="connsiteX106" fmla="*/ 1337935 w 2262739"/>
              <a:gd name="connsiteY106" fmla="*/ 208170 h 5161948"/>
              <a:gd name="connsiteX107" fmla="*/ 1309522 w 2262739"/>
              <a:gd name="connsiteY107" fmla="*/ 199350 h 5161948"/>
              <a:gd name="connsiteX108" fmla="*/ 1288612 w 2262739"/>
              <a:gd name="connsiteY108" fmla="*/ 192138 h 5161948"/>
              <a:gd name="connsiteX109" fmla="*/ 1192543 w 2262739"/>
              <a:gd name="connsiteY109" fmla="*/ 96069 h 5161948"/>
              <a:gd name="connsiteX110" fmla="*/ 1288612 w 2262739"/>
              <a:gd name="connsiteY110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25376 h 5161948"/>
              <a:gd name="connsiteX100" fmla="*/ 1291923 w 2262739"/>
              <a:gd name="connsiteY100" fmla="*/ 1328929 h 5161948"/>
              <a:gd name="connsiteX101" fmla="*/ 1195854 w 2262739"/>
              <a:gd name="connsiteY101" fmla="*/ 1232860 h 5161948"/>
              <a:gd name="connsiteX102" fmla="*/ 1291923 w 2262739"/>
              <a:gd name="connsiteY102" fmla="*/ 1136791 h 5161948"/>
              <a:gd name="connsiteX103" fmla="*/ 1337935 w 2262739"/>
              <a:gd name="connsiteY103" fmla="*/ 1125619 h 5161948"/>
              <a:gd name="connsiteX104" fmla="*/ 1641997 w 2262739"/>
              <a:gd name="connsiteY104" fmla="*/ 666894 h 5161948"/>
              <a:gd name="connsiteX105" fmla="*/ 1337935 w 2262739"/>
              <a:gd name="connsiteY105" fmla="*/ 208170 h 5161948"/>
              <a:gd name="connsiteX106" fmla="*/ 1309522 w 2262739"/>
              <a:gd name="connsiteY106" fmla="*/ 199350 h 5161948"/>
              <a:gd name="connsiteX107" fmla="*/ 1288612 w 2262739"/>
              <a:gd name="connsiteY107" fmla="*/ 192138 h 5161948"/>
              <a:gd name="connsiteX108" fmla="*/ 1192543 w 2262739"/>
              <a:gd name="connsiteY108" fmla="*/ 96069 h 5161948"/>
              <a:gd name="connsiteX109" fmla="*/ 1288612 w 2262739"/>
              <a:gd name="connsiteY109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13346 w 2262739"/>
              <a:gd name="connsiteY63" fmla="*/ 1505567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13346 w 2262739"/>
              <a:gd name="connsiteY63" fmla="*/ 1505567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2262739" h="5161948">
                <a:moveTo>
                  <a:pt x="1324539" y="1501038"/>
                </a:moveTo>
                <a:lnTo>
                  <a:pt x="2140543" y="1501038"/>
                </a:lnTo>
                <a:lnTo>
                  <a:pt x="2156843" y="1507791"/>
                </a:lnTo>
                <a:lnTo>
                  <a:pt x="2160676" y="1506203"/>
                </a:lnTo>
                <a:lnTo>
                  <a:pt x="2160676" y="1506206"/>
                </a:lnTo>
                <a:cubicBezTo>
                  <a:pt x="2217042" y="1506206"/>
                  <a:pt x="2262739" y="1551903"/>
                  <a:pt x="2262739" y="1608269"/>
                </a:cubicBezTo>
                <a:cubicBezTo>
                  <a:pt x="2262739" y="2146992"/>
                  <a:pt x="2262736" y="2685715"/>
                  <a:pt x="2262736" y="3224438"/>
                </a:cubicBezTo>
                <a:cubicBezTo>
                  <a:pt x="2262318" y="3243529"/>
                  <a:pt x="2261902" y="3262616"/>
                  <a:pt x="2261484" y="3281706"/>
                </a:cubicBezTo>
                <a:cubicBezTo>
                  <a:pt x="2261484" y="3331956"/>
                  <a:pt x="2220750" y="3372690"/>
                  <a:pt x="2170500" y="3372690"/>
                </a:cubicBezTo>
                <a:lnTo>
                  <a:pt x="1845354" y="3372690"/>
                </a:lnTo>
                <a:lnTo>
                  <a:pt x="1845354" y="5063482"/>
                </a:lnTo>
                <a:cubicBezTo>
                  <a:pt x="1845354" y="5117861"/>
                  <a:pt x="1801269" y="5161945"/>
                  <a:pt x="1746890" y="5161945"/>
                </a:cubicBezTo>
                <a:lnTo>
                  <a:pt x="1741131" y="5159558"/>
                </a:lnTo>
                <a:lnTo>
                  <a:pt x="1735359" y="5161948"/>
                </a:lnTo>
                <a:lnTo>
                  <a:pt x="1307781" y="5161945"/>
                </a:lnTo>
                <a:lnTo>
                  <a:pt x="1266638" y="5161942"/>
                </a:lnTo>
                <a:cubicBezTo>
                  <a:pt x="1212259" y="5161942"/>
                  <a:pt x="1168175" y="5117858"/>
                  <a:pt x="1168175" y="5063479"/>
                </a:cubicBezTo>
                <a:lnTo>
                  <a:pt x="1168175" y="4114957"/>
                </a:lnTo>
                <a:cubicBezTo>
                  <a:pt x="1168175" y="4060578"/>
                  <a:pt x="1212259" y="4016494"/>
                  <a:pt x="1266638" y="4016494"/>
                </a:cubicBezTo>
                <a:cubicBezTo>
                  <a:pt x="1321017" y="4016494"/>
                  <a:pt x="1365101" y="4060578"/>
                  <a:pt x="1365101" y="4114957"/>
                </a:cubicBezTo>
                <a:lnTo>
                  <a:pt x="1365101" y="4971753"/>
                </a:lnTo>
                <a:lnTo>
                  <a:pt x="1648427" y="4971753"/>
                </a:lnTo>
                <a:lnTo>
                  <a:pt x="1648427" y="2207315"/>
                </a:lnTo>
                <a:cubicBezTo>
                  <a:pt x="1648427" y="2152936"/>
                  <a:pt x="1692512" y="2108852"/>
                  <a:pt x="1746890" y="2108852"/>
                </a:cubicBezTo>
                <a:cubicBezTo>
                  <a:pt x="1801269" y="2108852"/>
                  <a:pt x="1845354" y="2152936"/>
                  <a:pt x="1845354" y="2207315"/>
                </a:cubicBezTo>
                <a:lnTo>
                  <a:pt x="1845354" y="3190722"/>
                </a:lnTo>
                <a:lnTo>
                  <a:pt x="2058614" y="3190722"/>
                </a:lnTo>
                <a:lnTo>
                  <a:pt x="2058614" y="1724749"/>
                </a:lnTo>
                <a:lnTo>
                  <a:pt x="1324539" y="1724746"/>
                </a:lnTo>
                <a:cubicBezTo>
                  <a:pt x="1293653" y="1724746"/>
                  <a:pt x="1265690" y="1712227"/>
                  <a:pt x="1245446" y="1691983"/>
                </a:cubicBezTo>
                <a:cubicBezTo>
                  <a:pt x="1234524" y="1665620"/>
                  <a:pt x="1211699" y="1651163"/>
                  <a:pt x="1212684" y="1612893"/>
                </a:cubicBezTo>
                <a:cubicBezTo>
                  <a:pt x="1213668" y="1574623"/>
                  <a:pt x="1226805" y="1552441"/>
                  <a:pt x="1245446" y="1533800"/>
                </a:cubicBezTo>
                <a:cubicBezTo>
                  <a:pt x="1265690" y="1513559"/>
                  <a:pt x="1293653" y="1501038"/>
                  <a:pt x="1324539" y="1501038"/>
                </a:cubicBezTo>
                <a:close/>
                <a:moveTo>
                  <a:pt x="452440" y="1501035"/>
                </a:moveTo>
                <a:lnTo>
                  <a:pt x="927484" y="1501035"/>
                </a:lnTo>
                <a:cubicBezTo>
                  <a:pt x="986699" y="1501035"/>
                  <a:pt x="1034700" y="1549036"/>
                  <a:pt x="1034700" y="1608251"/>
                </a:cubicBezTo>
                <a:cubicBezTo>
                  <a:pt x="1034700" y="1667466"/>
                  <a:pt x="986699" y="1715467"/>
                  <a:pt x="927484" y="1715467"/>
                </a:cubicBezTo>
                <a:lnTo>
                  <a:pt x="541544" y="1715467"/>
                </a:lnTo>
                <a:lnTo>
                  <a:pt x="237922" y="4016494"/>
                </a:lnTo>
                <a:lnTo>
                  <a:pt x="472663" y="4016494"/>
                </a:lnTo>
                <a:lnTo>
                  <a:pt x="479013" y="4019124"/>
                </a:lnTo>
                <a:lnTo>
                  <a:pt x="485366" y="4016494"/>
                </a:lnTo>
                <a:cubicBezTo>
                  <a:pt x="539744" y="4016494"/>
                  <a:pt x="583829" y="4060578"/>
                  <a:pt x="583829" y="4114957"/>
                </a:cubicBezTo>
                <a:lnTo>
                  <a:pt x="583829" y="4971753"/>
                </a:lnTo>
                <a:lnTo>
                  <a:pt x="795689" y="4971753"/>
                </a:lnTo>
                <a:lnTo>
                  <a:pt x="795689" y="4114957"/>
                </a:lnTo>
                <a:cubicBezTo>
                  <a:pt x="795689" y="4060578"/>
                  <a:pt x="839773" y="4016494"/>
                  <a:pt x="894152" y="4016494"/>
                </a:cubicBezTo>
                <a:cubicBezTo>
                  <a:pt x="948531" y="4016494"/>
                  <a:pt x="992615" y="4060578"/>
                  <a:pt x="992615" y="4114957"/>
                </a:cubicBezTo>
                <a:lnTo>
                  <a:pt x="992615" y="5063479"/>
                </a:lnTo>
                <a:cubicBezTo>
                  <a:pt x="992615" y="5117858"/>
                  <a:pt x="948531" y="5161942"/>
                  <a:pt x="894152" y="5161942"/>
                </a:cubicBezTo>
                <a:lnTo>
                  <a:pt x="888008" y="5159398"/>
                </a:lnTo>
                <a:lnTo>
                  <a:pt x="881846" y="5161948"/>
                </a:lnTo>
                <a:lnTo>
                  <a:pt x="493466" y="5161945"/>
                </a:lnTo>
                <a:lnTo>
                  <a:pt x="489412" y="5160265"/>
                </a:lnTo>
                <a:lnTo>
                  <a:pt x="485366" y="5161942"/>
                </a:lnTo>
                <a:cubicBezTo>
                  <a:pt x="430984" y="5161942"/>
                  <a:pt x="386900" y="5117858"/>
                  <a:pt x="386900" y="5063479"/>
                </a:cubicBezTo>
                <a:lnTo>
                  <a:pt x="386900" y="4206689"/>
                </a:lnTo>
                <a:lnTo>
                  <a:pt x="95098" y="4206686"/>
                </a:lnTo>
                <a:cubicBezTo>
                  <a:pt x="68836" y="4206686"/>
                  <a:pt x="45063" y="4196041"/>
                  <a:pt x="27853" y="4178833"/>
                </a:cubicBezTo>
                <a:cubicBezTo>
                  <a:pt x="18569" y="4156419"/>
                  <a:pt x="6902" y="4155436"/>
                  <a:pt x="0" y="4111591"/>
                </a:cubicBezTo>
                <a:lnTo>
                  <a:pt x="8375" y="4051244"/>
                </a:lnTo>
                <a:lnTo>
                  <a:pt x="332053" y="1598178"/>
                </a:lnTo>
                <a:cubicBezTo>
                  <a:pt x="336084" y="1567649"/>
                  <a:pt x="352104" y="1541639"/>
                  <a:pt x="374750" y="1524272"/>
                </a:cubicBezTo>
                <a:lnTo>
                  <a:pt x="413346" y="1505567"/>
                </a:lnTo>
                <a:lnTo>
                  <a:pt x="452440" y="1501035"/>
                </a:lnTo>
                <a:close/>
                <a:moveTo>
                  <a:pt x="983256" y="3315"/>
                </a:moveTo>
                <a:cubicBezTo>
                  <a:pt x="1036313" y="3315"/>
                  <a:pt x="1079325" y="46327"/>
                  <a:pt x="1079325" y="99384"/>
                </a:cubicBezTo>
                <a:cubicBezTo>
                  <a:pt x="1079325" y="152441"/>
                  <a:pt x="1036313" y="195453"/>
                  <a:pt x="983256" y="195453"/>
                </a:cubicBezTo>
                <a:lnTo>
                  <a:pt x="950365" y="208170"/>
                </a:lnTo>
                <a:cubicBezTo>
                  <a:pt x="771679" y="283747"/>
                  <a:pt x="646302" y="460678"/>
                  <a:pt x="646302" y="666894"/>
                </a:cubicBezTo>
                <a:cubicBezTo>
                  <a:pt x="646302" y="873110"/>
                  <a:pt x="771679" y="1050042"/>
                  <a:pt x="950365" y="1125619"/>
                </a:cubicBezTo>
                <a:lnTo>
                  <a:pt x="972320" y="1132434"/>
                </a:lnTo>
                <a:lnTo>
                  <a:pt x="985249" y="1136791"/>
                </a:lnTo>
                <a:cubicBezTo>
                  <a:pt x="1038306" y="1136791"/>
                  <a:pt x="1081318" y="1179803"/>
                  <a:pt x="1081318" y="1232860"/>
                </a:cubicBezTo>
                <a:cubicBezTo>
                  <a:pt x="1081318" y="1285917"/>
                  <a:pt x="1038306" y="1328929"/>
                  <a:pt x="985249" y="1328929"/>
                </a:cubicBezTo>
                <a:lnTo>
                  <a:pt x="972320" y="1326319"/>
                </a:lnTo>
                <a:lnTo>
                  <a:pt x="972320" y="1328854"/>
                </a:lnTo>
                <a:lnTo>
                  <a:pt x="948958" y="1321602"/>
                </a:lnTo>
                <a:lnTo>
                  <a:pt x="947855" y="1321380"/>
                </a:lnTo>
                <a:lnTo>
                  <a:pt x="947526" y="1321158"/>
                </a:lnTo>
                <a:lnTo>
                  <a:pt x="877009" y="1299268"/>
                </a:lnTo>
                <a:cubicBezTo>
                  <a:pt x="630683" y="1195080"/>
                  <a:pt x="457843" y="951171"/>
                  <a:pt x="457843" y="666894"/>
                </a:cubicBezTo>
                <a:cubicBezTo>
                  <a:pt x="457843" y="382617"/>
                  <a:pt x="630683" y="138708"/>
                  <a:pt x="877009" y="34521"/>
                </a:cubicBezTo>
                <a:lnTo>
                  <a:pt x="939587" y="15095"/>
                </a:lnTo>
                <a:lnTo>
                  <a:pt x="945862" y="10865"/>
                </a:lnTo>
                <a:lnTo>
                  <a:pt x="966894" y="6618"/>
                </a:lnTo>
                <a:lnTo>
                  <a:pt x="972320" y="4934"/>
                </a:lnTo>
                <a:lnTo>
                  <a:pt x="972320" y="5523"/>
                </a:lnTo>
                <a:lnTo>
                  <a:pt x="983256" y="3315"/>
                </a:lnTo>
                <a:close/>
                <a:moveTo>
                  <a:pt x="1288612" y="0"/>
                </a:moveTo>
                <a:lnTo>
                  <a:pt x="1309522" y="4222"/>
                </a:lnTo>
                <a:lnTo>
                  <a:pt x="1309522" y="2930"/>
                </a:lnTo>
                <a:lnTo>
                  <a:pt x="1321424" y="6624"/>
                </a:lnTo>
                <a:lnTo>
                  <a:pt x="1326006" y="7550"/>
                </a:lnTo>
                <a:lnTo>
                  <a:pt x="1327373" y="8471"/>
                </a:lnTo>
                <a:lnTo>
                  <a:pt x="1411291" y="34521"/>
                </a:lnTo>
                <a:cubicBezTo>
                  <a:pt x="1657617" y="138708"/>
                  <a:pt x="1830457" y="382617"/>
                  <a:pt x="1830457" y="666894"/>
                </a:cubicBezTo>
                <a:cubicBezTo>
                  <a:pt x="1830457" y="951171"/>
                  <a:pt x="1657617" y="1195080"/>
                  <a:pt x="1411291" y="1299268"/>
                </a:cubicBezTo>
                <a:lnTo>
                  <a:pt x="1309522" y="1325376"/>
                </a:lnTo>
                <a:lnTo>
                  <a:pt x="1291923" y="1328929"/>
                </a:lnTo>
                <a:cubicBezTo>
                  <a:pt x="1238866" y="1328929"/>
                  <a:pt x="1195854" y="1285917"/>
                  <a:pt x="1195854" y="1232860"/>
                </a:cubicBezTo>
                <a:cubicBezTo>
                  <a:pt x="1195854" y="1179803"/>
                  <a:pt x="1238866" y="1136791"/>
                  <a:pt x="1291923" y="1136791"/>
                </a:cubicBezTo>
                <a:lnTo>
                  <a:pt x="1337935" y="1125619"/>
                </a:lnTo>
                <a:cubicBezTo>
                  <a:pt x="1516620" y="1050042"/>
                  <a:pt x="1641997" y="873110"/>
                  <a:pt x="1641997" y="666894"/>
                </a:cubicBezTo>
                <a:cubicBezTo>
                  <a:pt x="1641997" y="460678"/>
                  <a:pt x="1516620" y="283747"/>
                  <a:pt x="1337935" y="208170"/>
                </a:cubicBezTo>
                <a:lnTo>
                  <a:pt x="1309522" y="199350"/>
                </a:lnTo>
                <a:lnTo>
                  <a:pt x="1288612" y="192138"/>
                </a:lnTo>
                <a:cubicBezTo>
                  <a:pt x="1235555" y="192138"/>
                  <a:pt x="1192543" y="149126"/>
                  <a:pt x="1192543" y="96069"/>
                </a:cubicBezTo>
                <a:cubicBezTo>
                  <a:pt x="1192543" y="43012"/>
                  <a:pt x="1235555" y="0"/>
                  <a:pt x="12886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: Shape 102"/>
          <p:cNvSpPr/>
          <p:nvPr/>
        </p:nvSpPr>
        <p:spPr>
          <a:xfrm>
            <a:off x="6885180" y="1606917"/>
            <a:ext cx="671758" cy="1532470"/>
          </a:xfrm>
          <a:custGeom>
            <a:avLst/>
            <a:gdLst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983256 w 2262739"/>
              <a:gd name="connsiteY64" fmla="*/ 3315 h 5161948"/>
              <a:gd name="connsiteX65" fmla="*/ 1079325 w 2262739"/>
              <a:gd name="connsiteY65" fmla="*/ 99384 h 5161948"/>
              <a:gd name="connsiteX66" fmla="*/ 983256 w 2262739"/>
              <a:gd name="connsiteY66" fmla="*/ 195453 h 5161948"/>
              <a:gd name="connsiteX67" fmla="*/ 972320 w 2262739"/>
              <a:gd name="connsiteY67" fmla="*/ 193245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30859 h 5161948"/>
              <a:gd name="connsiteX100" fmla="*/ 1309522 w 2262739"/>
              <a:gd name="connsiteY100" fmla="*/ 1325376 h 5161948"/>
              <a:gd name="connsiteX101" fmla="*/ 1291923 w 2262739"/>
              <a:gd name="connsiteY101" fmla="*/ 1328929 h 5161948"/>
              <a:gd name="connsiteX102" fmla="*/ 1195854 w 2262739"/>
              <a:gd name="connsiteY102" fmla="*/ 1232860 h 5161948"/>
              <a:gd name="connsiteX103" fmla="*/ 1291923 w 2262739"/>
              <a:gd name="connsiteY103" fmla="*/ 1136791 h 5161948"/>
              <a:gd name="connsiteX104" fmla="*/ 1309522 w 2262739"/>
              <a:gd name="connsiteY104" fmla="*/ 1140344 h 5161948"/>
              <a:gd name="connsiteX105" fmla="*/ 1309522 w 2262739"/>
              <a:gd name="connsiteY105" fmla="*/ 1134438 h 5161948"/>
              <a:gd name="connsiteX106" fmla="*/ 1337935 w 2262739"/>
              <a:gd name="connsiteY106" fmla="*/ 1125619 h 5161948"/>
              <a:gd name="connsiteX107" fmla="*/ 1641997 w 2262739"/>
              <a:gd name="connsiteY107" fmla="*/ 666894 h 5161948"/>
              <a:gd name="connsiteX108" fmla="*/ 1337935 w 2262739"/>
              <a:gd name="connsiteY108" fmla="*/ 208170 h 5161948"/>
              <a:gd name="connsiteX109" fmla="*/ 1309522 w 2262739"/>
              <a:gd name="connsiteY109" fmla="*/ 199350 h 5161948"/>
              <a:gd name="connsiteX110" fmla="*/ 1309522 w 2262739"/>
              <a:gd name="connsiteY110" fmla="*/ 187916 h 5161948"/>
              <a:gd name="connsiteX111" fmla="*/ 1288612 w 2262739"/>
              <a:gd name="connsiteY111" fmla="*/ 192138 h 5161948"/>
              <a:gd name="connsiteX112" fmla="*/ 1192543 w 2262739"/>
              <a:gd name="connsiteY112" fmla="*/ 96069 h 5161948"/>
              <a:gd name="connsiteX113" fmla="*/ 1288612 w 2262739"/>
              <a:gd name="connsiteY113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193245 h 5161948"/>
              <a:gd name="connsiteX69" fmla="*/ 972320 w 2262739"/>
              <a:gd name="connsiteY69" fmla="*/ 201354 h 5161948"/>
              <a:gd name="connsiteX70" fmla="*/ 950365 w 2262739"/>
              <a:gd name="connsiteY70" fmla="*/ 208170 h 5161948"/>
              <a:gd name="connsiteX71" fmla="*/ 646302 w 2262739"/>
              <a:gd name="connsiteY71" fmla="*/ 666894 h 5161948"/>
              <a:gd name="connsiteX72" fmla="*/ 950365 w 2262739"/>
              <a:gd name="connsiteY72" fmla="*/ 1125619 h 5161948"/>
              <a:gd name="connsiteX73" fmla="*/ 972320 w 2262739"/>
              <a:gd name="connsiteY73" fmla="*/ 1132434 h 5161948"/>
              <a:gd name="connsiteX74" fmla="*/ 972320 w 2262739"/>
              <a:gd name="connsiteY74" fmla="*/ 1139401 h 5161948"/>
              <a:gd name="connsiteX75" fmla="*/ 985249 w 2262739"/>
              <a:gd name="connsiteY75" fmla="*/ 1136791 h 5161948"/>
              <a:gd name="connsiteX76" fmla="*/ 1081318 w 2262739"/>
              <a:gd name="connsiteY76" fmla="*/ 1232860 h 5161948"/>
              <a:gd name="connsiteX77" fmla="*/ 985249 w 2262739"/>
              <a:gd name="connsiteY77" fmla="*/ 1328929 h 5161948"/>
              <a:gd name="connsiteX78" fmla="*/ 972320 w 2262739"/>
              <a:gd name="connsiteY78" fmla="*/ 1326319 h 5161948"/>
              <a:gd name="connsiteX79" fmla="*/ 972320 w 2262739"/>
              <a:gd name="connsiteY79" fmla="*/ 1328854 h 5161948"/>
              <a:gd name="connsiteX80" fmla="*/ 948958 w 2262739"/>
              <a:gd name="connsiteY80" fmla="*/ 1321602 h 5161948"/>
              <a:gd name="connsiteX81" fmla="*/ 947855 w 2262739"/>
              <a:gd name="connsiteY81" fmla="*/ 1321380 h 5161948"/>
              <a:gd name="connsiteX82" fmla="*/ 947526 w 2262739"/>
              <a:gd name="connsiteY82" fmla="*/ 1321158 h 5161948"/>
              <a:gd name="connsiteX83" fmla="*/ 877009 w 2262739"/>
              <a:gd name="connsiteY83" fmla="*/ 1299268 h 5161948"/>
              <a:gd name="connsiteX84" fmla="*/ 457843 w 2262739"/>
              <a:gd name="connsiteY84" fmla="*/ 666894 h 5161948"/>
              <a:gd name="connsiteX85" fmla="*/ 877009 w 2262739"/>
              <a:gd name="connsiteY85" fmla="*/ 34521 h 5161948"/>
              <a:gd name="connsiteX86" fmla="*/ 939587 w 2262739"/>
              <a:gd name="connsiteY86" fmla="*/ 15095 h 5161948"/>
              <a:gd name="connsiteX87" fmla="*/ 945862 w 2262739"/>
              <a:gd name="connsiteY87" fmla="*/ 10865 h 5161948"/>
              <a:gd name="connsiteX88" fmla="*/ 966894 w 2262739"/>
              <a:gd name="connsiteY88" fmla="*/ 6618 h 5161948"/>
              <a:gd name="connsiteX89" fmla="*/ 972320 w 2262739"/>
              <a:gd name="connsiteY89" fmla="*/ 4934 h 5161948"/>
              <a:gd name="connsiteX90" fmla="*/ 972320 w 2262739"/>
              <a:gd name="connsiteY90" fmla="*/ 5523 h 5161948"/>
              <a:gd name="connsiteX91" fmla="*/ 983256 w 2262739"/>
              <a:gd name="connsiteY91" fmla="*/ 3315 h 5161948"/>
              <a:gd name="connsiteX92" fmla="*/ 1288612 w 2262739"/>
              <a:gd name="connsiteY92" fmla="*/ 0 h 5161948"/>
              <a:gd name="connsiteX93" fmla="*/ 1309522 w 2262739"/>
              <a:gd name="connsiteY93" fmla="*/ 4222 h 5161948"/>
              <a:gd name="connsiteX94" fmla="*/ 1309522 w 2262739"/>
              <a:gd name="connsiteY94" fmla="*/ 2930 h 5161948"/>
              <a:gd name="connsiteX95" fmla="*/ 1321424 w 2262739"/>
              <a:gd name="connsiteY95" fmla="*/ 6624 h 5161948"/>
              <a:gd name="connsiteX96" fmla="*/ 1326006 w 2262739"/>
              <a:gd name="connsiteY96" fmla="*/ 7550 h 5161948"/>
              <a:gd name="connsiteX97" fmla="*/ 1327373 w 2262739"/>
              <a:gd name="connsiteY97" fmla="*/ 8471 h 5161948"/>
              <a:gd name="connsiteX98" fmla="*/ 1411291 w 2262739"/>
              <a:gd name="connsiteY98" fmla="*/ 34521 h 5161948"/>
              <a:gd name="connsiteX99" fmla="*/ 1830457 w 2262739"/>
              <a:gd name="connsiteY99" fmla="*/ 666894 h 5161948"/>
              <a:gd name="connsiteX100" fmla="*/ 1411291 w 2262739"/>
              <a:gd name="connsiteY100" fmla="*/ 1299268 h 5161948"/>
              <a:gd name="connsiteX101" fmla="*/ 1309522 w 2262739"/>
              <a:gd name="connsiteY101" fmla="*/ 1330859 h 5161948"/>
              <a:gd name="connsiteX102" fmla="*/ 1309522 w 2262739"/>
              <a:gd name="connsiteY102" fmla="*/ 1325376 h 5161948"/>
              <a:gd name="connsiteX103" fmla="*/ 1291923 w 2262739"/>
              <a:gd name="connsiteY103" fmla="*/ 1328929 h 5161948"/>
              <a:gd name="connsiteX104" fmla="*/ 1195854 w 2262739"/>
              <a:gd name="connsiteY104" fmla="*/ 1232860 h 5161948"/>
              <a:gd name="connsiteX105" fmla="*/ 1291923 w 2262739"/>
              <a:gd name="connsiteY105" fmla="*/ 1136791 h 5161948"/>
              <a:gd name="connsiteX106" fmla="*/ 1309522 w 2262739"/>
              <a:gd name="connsiteY106" fmla="*/ 1140344 h 5161948"/>
              <a:gd name="connsiteX107" fmla="*/ 1309522 w 2262739"/>
              <a:gd name="connsiteY107" fmla="*/ 1134438 h 5161948"/>
              <a:gd name="connsiteX108" fmla="*/ 1337935 w 2262739"/>
              <a:gd name="connsiteY108" fmla="*/ 1125619 h 5161948"/>
              <a:gd name="connsiteX109" fmla="*/ 1641997 w 2262739"/>
              <a:gd name="connsiteY109" fmla="*/ 666894 h 5161948"/>
              <a:gd name="connsiteX110" fmla="*/ 1337935 w 2262739"/>
              <a:gd name="connsiteY110" fmla="*/ 208170 h 5161948"/>
              <a:gd name="connsiteX111" fmla="*/ 1309522 w 2262739"/>
              <a:gd name="connsiteY111" fmla="*/ 199350 h 5161948"/>
              <a:gd name="connsiteX112" fmla="*/ 1288612 w 2262739"/>
              <a:gd name="connsiteY112" fmla="*/ 192138 h 5161948"/>
              <a:gd name="connsiteX113" fmla="*/ 1192543 w 2262739"/>
              <a:gd name="connsiteY113" fmla="*/ 96069 h 5161948"/>
              <a:gd name="connsiteX114" fmla="*/ 1288612 w 2262739"/>
              <a:gd name="connsiteY114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983256 w 2262739"/>
              <a:gd name="connsiteY90" fmla="*/ 3315 h 5161948"/>
              <a:gd name="connsiteX91" fmla="*/ 1288612 w 2262739"/>
              <a:gd name="connsiteY91" fmla="*/ 0 h 5161948"/>
              <a:gd name="connsiteX92" fmla="*/ 1309522 w 2262739"/>
              <a:gd name="connsiteY92" fmla="*/ 4222 h 5161948"/>
              <a:gd name="connsiteX93" fmla="*/ 1309522 w 2262739"/>
              <a:gd name="connsiteY93" fmla="*/ 2930 h 5161948"/>
              <a:gd name="connsiteX94" fmla="*/ 1321424 w 2262739"/>
              <a:gd name="connsiteY94" fmla="*/ 6624 h 5161948"/>
              <a:gd name="connsiteX95" fmla="*/ 1326006 w 2262739"/>
              <a:gd name="connsiteY95" fmla="*/ 7550 h 5161948"/>
              <a:gd name="connsiteX96" fmla="*/ 1327373 w 2262739"/>
              <a:gd name="connsiteY96" fmla="*/ 8471 h 5161948"/>
              <a:gd name="connsiteX97" fmla="*/ 1411291 w 2262739"/>
              <a:gd name="connsiteY97" fmla="*/ 34521 h 5161948"/>
              <a:gd name="connsiteX98" fmla="*/ 1830457 w 2262739"/>
              <a:gd name="connsiteY98" fmla="*/ 666894 h 5161948"/>
              <a:gd name="connsiteX99" fmla="*/ 1411291 w 2262739"/>
              <a:gd name="connsiteY99" fmla="*/ 1299268 h 5161948"/>
              <a:gd name="connsiteX100" fmla="*/ 1309522 w 2262739"/>
              <a:gd name="connsiteY100" fmla="*/ 1330859 h 5161948"/>
              <a:gd name="connsiteX101" fmla="*/ 1309522 w 2262739"/>
              <a:gd name="connsiteY101" fmla="*/ 1325376 h 5161948"/>
              <a:gd name="connsiteX102" fmla="*/ 1291923 w 2262739"/>
              <a:gd name="connsiteY102" fmla="*/ 1328929 h 5161948"/>
              <a:gd name="connsiteX103" fmla="*/ 1195854 w 2262739"/>
              <a:gd name="connsiteY103" fmla="*/ 1232860 h 5161948"/>
              <a:gd name="connsiteX104" fmla="*/ 1291923 w 2262739"/>
              <a:gd name="connsiteY104" fmla="*/ 1136791 h 5161948"/>
              <a:gd name="connsiteX105" fmla="*/ 1309522 w 2262739"/>
              <a:gd name="connsiteY105" fmla="*/ 1140344 h 5161948"/>
              <a:gd name="connsiteX106" fmla="*/ 1309522 w 2262739"/>
              <a:gd name="connsiteY106" fmla="*/ 1134438 h 5161948"/>
              <a:gd name="connsiteX107" fmla="*/ 1337935 w 2262739"/>
              <a:gd name="connsiteY107" fmla="*/ 1125619 h 5161948"/>
              <a:gd name="connsiteX108" fmla="*/ 1641997 w 2262739"/>
              <a:gd name="connsiteY108" fmla="*/ 666894 h 5161948"/>
              <a:gd name="connsiteX109" fmla="*/ 1337935 w 2262739"/>
              <a:gd name="connsiteY109" fmla="*/ 208170 h 5161948"/>
              <a:gd name="connsiteX110" fmla="*/ 1309522 w 2262739"/>
              <a:gd name="connsiteY110" fmla="*/ 199350 h 5161948"/>
              <a:gd name="connsiteX111" fmla="*/ 1288612 w 2262739"/>
              <a:gd name="connsiteY111" fmla="*/ 192138 h 5161948"/>
              <a:gd name="connsiteX112" fmla="*/ 1192543 w 2262739"/>
              <a:gd name="connsiteY112" fmla="*/ 96069 h 5161948"/>
              <a:gd name="connsiteX113" fmla="*/ 1288612 w 2262739"/>
              <a:gd name="connsiteY113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72320 w 2262739"/>
              <a:gd name="connsiteY73" fmla="*/ 1139401 h 5161948"/>
              <a:gd name="connsiteX74" fmla="*/ 985249 w 2262739"/>
              <a:gd name="connsiteY74" fmla="*/ 1136791 h 5161948"/>
              <a:gd name="connsiteX75" fmla="*/ 1081318 w 2262739"/>
              <a:gd name="connsiteY75" fmla="*/ 1232860 h 5161948"/>
              <a:gd name="connsiteX76" fmla="*/ 985249 w 2262739"/>
              <a:gd name="connsiteY76" fmla="*/ 1328929 h 5161948"/>
              <a:gd name="connsiteX77" fmla="*/ 972320 w 2262739"/>
              <a:gd name="connsiteY77" fmla="*/ 1326319 h 5161948"/>
              <a:gd name="connsiteX78" fmla="*/ 972320 w 2262739"/>
              <a:gd name="connsiteY78" fmla="*/ 1328854 h 5161948"/>
              <a:gd name="connsiteX79" fmla="*/ 948958 w 2262739"/>
              <a:gd name="connsiteY79" fmla="*/ 1321602 h 5161948"/>
              <a:gd name="connsiteX80" fmla="*/ 947855 w 2262739"/>
              <a:gd name="connsiteY80" fmla="*/ 1321380 h 5161948"/>
              <a:gd name="connsiteX81" fmla="*/ 947526 w 2262739"/>
              <a:gd name="connsiteY81" fmla="*/ 1321158 h 5161948"/>
              <a:gd name="connsiteX82" fmla="*/ 877009 w 2262739"/>
              <a:gd name="connsiteY82" fmla="*/ 1299268 h 5161948"/>
              <a:gd name="connsiteX83" fmla="*/ 457843 w 2262739"/>
              <a:gd name="connsiteY83" fmla="*/ 666894 h 5161948"/>
              <a:gd name="connsiteX84" fmla="*/ 877009 w 2262739"/>
              <a:gd name="connsiteY84" fmla="*/ 34521 h 5161948"/>
              <a:gd name="connsiteX85" fmla="*/ 939587 w 2262739"/>
              <a:gd name="connsiteY85" fmla="*/ 15095 h 5161948"/>
              <a:gd name="connsiteX86" fmla="*/ 945862 w 2262739"/>
              <a:gd name="connsiteY86" fmla="*/ 10865 h 5161948"/>
              <a:gd name="connsiteX87" fmla="*/ 966894 w 2262739"/>
              <a:gd name="connsiteY87" fmla="*/ 6618 h 5161948"/>
              <a:gd name="connsiteX88" fmla="*/ 972320 w 2262739"/>
              <a:gd name="connsiteY88" fmla="*/ 4934 h 5161948"/>
              <a:gd name="connsiteX89" fmla="*/ 972320 w 2262739"/>
              <a:gd name="connsiteY89" fmla="*/ 5523 h 5161948"/>
              <a:gd name="connsiteX90" fmla="*/ 983256 w 2262739"/>
              <a:gd name="connsiteY90" fmla="*/ 3315 h 5161948"/>
              <a:gd name="connsiteX91" fmla="*/ 1288612 w 2262739"/>
              <a:gd name="connsiteY91" fmla="*/ 0 h 5161948"/>
              <a:gd name="connsiteX92" fmla="*/ 1309522 w 2262739"/>
              <a:gd name="connsiteY92" fmla="*/ 4222 h 5161948"/>
              <a:gd name="connsiteX93" fmla="*/ 1309522 w 2262739"/>
              <a:gd name="connsiteY93" fmla="*/ 2930 h 5161948"/>
              <a:gd name="connsiteX94" fmla="*/ 1321424 w 2262739"/>
              <a:gd name="connsiteY94" fmla="*/ 6624 h 5161948"/>
              <a:gd name="connsiteX95" fmla="*/ 1326006 w 2262739"/>
              <a:gd name="connsiteY95" fmla="*/ 7550 h 5161948"/>
              <a:gd name="connsiteX96" fmla="*/ 1327373 w 2262739"/>
              <a:gd name="connsiteY96" fmla="*/ 8471 h 5161948"/>
              <a:gd name="connsiteX97" fmla="*/ 1411291 w 2262739"/>
              <a:gd name="connsiteY97" fmla="*/ 34521 h 5161948"/>
              <a:gd name="connsiteX98" fmla="*/ 1830457 w 2262739"/>
              <a:gd name="connsiteY98" fmla="*/ 666894 h 5161948"/>
              <a:gd name="connsiteX99" fmla="*/ 1411291 w 2262739"/>
              <a:gd name="connsiteY99" fmla="*/ 1299268 h 5161948"/>
              <a:gd name="connsiteX100" fmla="*/ 1309522 w 2262739"/>
              <a:gd name="connsiteY100" fmla="*/ 1330859 h 5161948"/>
              <a:gd name="connsiteX101" fmla="*/ 1309522 w 2262739"/>
              <a:gd name="connsiteY101" fmla="*/ 1325376 h 5161948"/>
              <a:gd name="connsiteX102" fmla="*/ 1291923 w 2262739"/>
              <a:gd name="connsiteY102" fmla="*/ 1328929 h 5161948"/>
              <a:gd name="connsiteX103" fmla="*/ 1195854 w 2262739"/>
              <a:gd name="connsiteY103" fmla="*/ 1232860 h 5161948"/>
              <a:gd name="connsiteX104" fmla="*/ 1291923 w 2262739"/>
              <a:gd name="connsiteY104" fmla="*/ 1136791 h 5161948"/>
              <a:gd name="connsiteX105" fmla="*/ 1309522 w 2262739"/>
              <a:gd name="connsiteY105" fmla="*/ 1140344 h 5161948"/>
              <a:gd name="connsiteX106" fmla="*/ 1337935 w 2262739"/>
              <a:gd name="connsiteY106" fmla="*/ 1125619 h 5161948"/>
              <a:gd name="connsiteX107" fmla="*/ 1641997 w 2262739"/>
              <a:gd name="connsiteY107" fmla="*/ 666894 h 5161948"/>
              <a:gd name="connsiteX108" fmla="*/ 1337935 w 2262739"/>
              <a:gd name="connsiteY108" fmla="*/ 208170 h 5161948"/>
              <a:gd name="connsiteX109" fmla="*/ 1309522 w 2262739"/>
              <a:gd name="connsiteY109" fmla="*/ 199350 h 5161948"/>
              <a:gd name="connsiteX110" fmla="*/ 1288612 w 2262739"/>
              <a:gd name="connsiteY110" fmla="*/ 192138 h 5161948"/>
              <a:gd name="connsiteX111" fmla="*/ 1192543 w 2262739"/>
              <a:gd name="connsiteY111" fmla="*/ 96069 h 5161948"/>
              <a:gd name="connsiteX112" fmla="*/ 1288612 w 2262739"/>
              <a:gd name="connsiteY112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30859 h 5161948"/>
              <a:gd name="connsiteX100" fmla="*/ 1309522 w 2262739"/>
              <a:gd name="connsiteY100" fmla="*/ 1325376 h 5161948"/>
              <a:gd name="connsiteX101" fmla="*/ 1291923 w 2262739"/>
              <a:gd name="connsiteY101" fmla="*/ 1328929 h 5161948"/>
              <a:gd name="connsiteX102" fmla="*/ 1195854 w 2262739"/>
              <a:gd name="connsiteY102" fmla="*/ 1232860 h 5161948"/>
              <a:gd name="connsiteX103" fmla="*/ 1291923 w 2262739"/>
              <a:gd name="connsiteY103" fmla="*/ 1136791 h 5161948"/>
              <a:gd name="connsiteX104" fmla="*/ 1309522 w 2262739"/>
              <a:gd name="connsiteY104" fmla="*/ 1140344 h 5161948"/>
              <a:gd name="connsiteX105" fmla="*/ 1337935 w 2262739"/>
              <a:gd name="connsiteY105" fmla="*/ 1125619 h 5161948"/>
              <a:gd name="connsiteX106" fmla="*/ 1641997 w 2262739"/>
              <a:gd name="connsiteY106" fmla="*/ 666894 h 5161948"/>
              <a:gd name="connsiteX107" fmla="*/ 1337935 w 2262739"/>
              <a:gd name="connsiteY107" fmla="*/ 208170 h 5161948"/>
              <a:gd name="connsiteX108" fmla="*/ 1309522 w 2262739"/>
              <a:gd name="connsiteY108" fmla="*/ 199350 h 5161948"/>
              <a:gd name="connsiteX109" fmla="*/ 1288612 w 2262739"/>
              <a:gd name="connsiteY109" fmla="*/ 192138 h 5161948"/>
              <a:gd name="connsiteX110" fmla="*/ 1192543 w 2262739"/>
              <a:gd name="connsiteY110" fmla="*/ 96069 h 5161948"/>
              <a:gd name="connsiteX111" fmla="*/ 1288612 w 2262739"/>
              <a:gd name="connsiteY111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25376 h 5161948"/>
              <a:gd name="connsiteX100" fmla="*/ 1291923 w 2262739"/>
              <a:gd name="connsiteY100" fmla="*/ 1328929 h 5161948"/>
              <a:gd name="connsiteX101" fmla="*/ 1195854 w 2262739"/>
              <a:gd name="connsiteY101" fmla="*/ 1232860 h 5161948"/>
              <a:gd name="connsiteX102" fmla="*/ 1291923 w 2262739"/>
              <a:gd name="connsiteY102" fmla="*/ 1136791 h 5161948"/>
              <a:gd name="connsiteX103" fmla="*/ 1309522 w 2262739"/>
              <a:gd name="connsiteY103" fmla="*/ 1140344 h 5161948"/>
              <a:gd name="connsiteX104" fmla="*/ 1337935 w 2262739"/>
              <a:gd name="connsiteY104" fmla="*/ 1125619 h 5161948"/>
              <a:gd name="connsiteX105" fmla="*/ 1641997 w 2262739"/>
              <a:gd name="connsiteY105" fmla="*/ 666894 h 5161948"/>
              <a:gd name="connsiteX106" fmla="*/ 1337935 w 2262739"/>
              <a:gd name="connsiteY106" fmla="*/ 208170 h 5161948"/>
              <a:gd name="connsiteX107" fmla="*/ 1309522 w 2262739"/>
              <a:gd name="connsiteY107" fmla="*/ 199350 h 5161948"/>
              <a:gd name="connsiteX108" fmla="*/ 1288612 w 2262739"/>
              <a:gd name="connsiteY108" fmla="*/ 192138 h 5161948"/>
              <a:gd name="connsiteX109" fmla="*/ 1192543 w 2262739"/>
              <a:gd name="connsiteY109" fmla="*/ 96069 h 5161948"/>
              <a:gd name="connsiteX110" fmla="*/ 1288612 w 2262739"/>
              <a:gd name="connsiteY110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72320 w 2262739"/>
              <a:gd name="connsiteY68" fmla="*/ 201354 h 5161948"/>
              <a:gd name="connsiteX69" fmla="*/ 950365 w 2262739"/>
              <a:gd name="connsiteY69" fmla="*/ 208170 h 5161948"/>
              <a:gd name="connsiteX70" fmla="*/ 646302 w 2262739"/>
              <a:gd name="connsiteY70" fmla="*/ 666894 h 5161948"/>
              <a:gd name="connsiteX71" fmla="*/ 950365 w 2262739"/>
              <a:gd name="connsiteY71" fmla="*/ 1125619 h 5161948"/>
              <a:gd name="connsiteX72" fmla="*/ 972320 w 2262739"/>
              <a:gd name="connsiteY72" fmla="*/ 1132434 h 5161948"/>
              <a:gd name="connsiteX73" fmla="*/ 985249 w 2262739"/>
              <a:gd name="connsiteY73" fmla="*/ 1136791 h 5161948"/>
              <a:gd name="connsiteX74" fmla="*/ 1081318 w 2262739"/>
              <a:gd name="connsiteY74" fmla="*/ 1232860 h 5161948"/>
              <a:gd name="connsiteX75" fmla="*/ 985249 w 2262739"/>
              <a:gd name="connsiteY75" fmla="*/ 1328929 h 5161948"/>
              <a:gd name="connsiteX76" fmla="*/ 972320 w 2262739"/>
              <a:gd name="connsiteY76" fmla="*/ 1326319 h 5161948"/>
              <a:gd name="connsiteX77" fmla="*/ 972320 w 2262739"/>
              <a:gd name="connsiteY77" fmla="*/ 1328854 h 5161948"/>
              <a:gd name="connsiteX78" fmla="*/ 948958 w 2262739"/>
              <a:gd name="connsiteY78" fmla="*/ 1321602 h 5161948"/>
              <a:gd name="connsiteX79" fmla="*/ 947855 w 2262739"/>
              <a:gd name="connsiteY79" fmla="*/ 1321380 h 5161948"/>
              <a:gd name="connsiteX80" fmla="*/ 947526 w 2262739"/>
              <a:gd name="connsiteY80" fmla="*/ 1321158 h 5161948"/>
              <a:gd name="connsiteX81" fmla="*/ 877009 w 2262739"/>
              <a:gd name="connsiteY81" fmla="*/ 1299268 h 5161948"/>
              <a:gd name="connsiteX82" fmla="*/ 457843 w 2262739"/>
              <a:gd name="connsiteY82" fmla="*/ 666894 h 5161948"/>
              <a:gd name="connsiteX83" fmla="*/ 877009 w 2262739"/>
              <a:gd name="connsiteY83" fmla="*/ 34521 h 5161948"/>
              <a:gd name="connsiteX84" fmla="*/ 939587 w 2262739"/>
              <a:gd name="connsiteY84" fmla="*/ 15095 h 5161948"/>
              <a:gd name="connsiteX85" fmla="*/ 945862 w 2262739"/>
              <a:gd name="connsiteY85" fmla="*/ 10865 h 5161948"/>
              <a:gd name="connsiteX86" fmla="*/ 966894 w 2262739"/>
              <a:gd name="connsiteY86" fmla="*/ 6618 h 5161948"/>
              <a:gd name="connsiteX87" fmla="*/ 972320 w 2262739"/>
              <a:gd name="connsiteY87" fmla="*/ 4934 h 5161948"/>
              <a:gd name="connsiteX88" fmla="*/ 972320 w 2262739"/>
              <a:gd name="connsiteY88" fmla="*/ 5523 h 5161948"/>
              <a:gd name="connsiteX89" fmla="*/ 983256 w 2262739"/>
              <a:gd name="connsiteY89" fmla="*/ 3315 h 5161948"/>
              <a:gd name="connsiteX90" fmla="*/ 1288612 w 2262739"/>
              <a:gd name="connsiteY90" fmla="*/ 0 h 5161948"/>
              <a:gd name="connsiteX91" fmla="*/ 1309522 w 2262739"/>
              <a:gd name="connsiteY91" fmla="*/ 4222 h 5161948"/>
              <a:gd name="connsiteX92" fmla="*/ 1309522 w 2262739"/>
              <a:gd name="connsiteY92" fmla="*/ 2930 h 5161948"/>
              <a:gd name="connsiteX93" fmla="*/ 1321424 w 2262739"/>
              <a:gd name="connsiteY93" fmla="*/ 6624 h 5161948"/>
              <a:gd name="connsiteX94" fmla="*/ 1326006 w 2262739"/>
              <a:gd name="connsiteY94" fmla="*/ 7550 h 5161948"/>
              <a:gd name="connsiteX95" fmla="*/ 1327373 w 2262739"/>
              <a:gd name="connsiteY95" fmla="*/ 8471 h 5161948"/>
              <a:gd name="connsiteX96" fmla="*/ 1411291 w 2262739"/>
              <a:gd name="connsiteY96" fmla="*/ 34521 h 5161948"/>
              <a:gd name="connsiteX97" fmla="*/ 1830457 w 2262739"/>
              <a:gd name="connsiteY97" fmla="*/ 666894 h 5161948"/>
              <a:gd name="connsiteX98" fmla="*/ 1411291 w 2262739"/>
              <a:gd name="connsiteY98" fmla="*/ 1299268 h 5161948"/>
              <a:gd name="connsiteX99" fmla="*/ 1309522 w 2262739"/>
              <a:gd name="connsiteY99" fmla="*/ 1325376 h 5161948"/>
              <a:gd name="connsiteX100" fmla="*/ 1291923 w 2262739"/>
              <a:gd name="connsiteY100" fmla="*/ 1328929 h 5161948"/>
              <a:gd name="connsiteX101" fmla="*/ 1195854 w 2262739"/>
              <a:gd name="connsiteY101" fmla="*/ 1232860 h 5161948"/>
              <a:gd name="connsiteX102" fmla="*/ 1291923 w 2262739"/>
              <a:gd name="connsiteY102" fmla="*/ 1136791 h 5161948"/>
              <a:gd name="connsiteX103" fmla="*/ 1337935 w 2262739"/>
              <a:gd name="connsiteY103" fmla="*/ 1125619 h 5161948"/>
              <a:gd name="connsiteX104" fmla="*/ 1641997 w 2262739"/>
              <a:gd name="connsiteY104" fmla="*/ 666894 h 5161948"/>
              <a:gd name="connsiteX105" fmla="*/ 1337935 w 2262739"/>
              <a:gd name="connsiteY105" fmla="*/ 208170 h 5161948"/>
              <a:gd name="connsiteX106" fmla="*/ 1309522 w 2262739"/>
              <a:gd name="connsiteY106" fmla="*/ 199350 h 5161948"/>
              <a:gd name="connsiteX107" fmla="*/ 1288612 w 2262739"/>
              <a:gd name="connsiteY107" fmla="*/ 192138 h 5161948"/>
              <a:gd name="connsiteX108" fmla="*/ 1192543 w 2262739"/>
              <a:gd name="connsiteY108" fmla="*/ 96069 h 5161948"/>
              <a:gd name="connsiteX109" fmla="*/ 1288612 w 2262739"/>
              <a:gd name="connsiteY109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22871 w 2262739"/>
              <a:gd name="connsiteY63" fmla="*/ 1507948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13346 w 2262739"/>
              <a:gd name="connsiteY63" fmla="*/ 1505567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  <a:gd name="connsiteX0" fmla="*/ 1324539 w 2262739"/>
              <a:gd name="connsiteY0" fmla="*/ 1501038 h 5161948"/>
              <a:gd name="connsiteX1" fmla="*/ 2140543 w 2262739"/>
              <a:gd name="connsiteY1" fmla="*/ 1501038 h 5161948"/>
              <a:gd name="connsiteX2" fmla="*/ 2156843 w 2262739"/>
              <a:gd name="connsiteY2" fmla="*/ 1507791 h 5161948"/>
              <a:gd name="connsiteX3" fmla="*/ 2160676 w 2262739"/>
              <a:gd name="connsiteY3" fmla="*/ 1506203 h 5161948"/>
              <a:gd name="connsiteX4" fmla="*/ 2160676 w 2262739"/>
              <a:gd name="connsiteY4" fmla="*/ 1506206 h 5161948"/>
              <a:gd name="connsiteX5" fmla="*/ 2262739 w 2262739"/>
              <a:gd name="connsiteY5" fmla="*/ 1608269 h 5161948"/>
              <a:gd name="connsiteX6" fmla="*/ 2262736 w 2262739"/>
              <a:gd name="connsiteY6" fmla="*/ 3224438 h 5161948"/>
              <a:gd name="connsiteX7" fmla="*/ 2261484 w 2262739"/>
              <a:gd name="connsiteY7" fmla="*/ 3281706 h 5161948"/>
              <a:gd name="connsiteX8" fmla="*/ 2170500 w 2262739"/>
              <a:gd name="connsiteY8" fmla="*/ 3372690 h 5161948"/>
              <a:gd name="connsiteX9" fmla="*/ 1845354 w 2262739"/>
              <a:gd name="connsiteY9" fmla="*/ 3372690 h 5161948"/>
              <a:gd name="connsiteX10" fmla="*/ 1845354 w 2262739"/>
              <a:gd name="connsiteY10" fmla="*/ 5063482 h 5161948"/>
              <a:gd name="connsiteX11" fmla="*/ 1746890 w 2262739"/>
              <a:gd name="connsiteY11" fmla="*/ 5161945 h 5161948"/>
              <a:gd name="connsiteX12" fmla="*/ 1741131 w 2262739"/>
              <a:gd name="connsiteY12" fmla="*/ 5159558 h 5161948"/>
              <a:gd name="connsiteX13" fmla="*/ 1735359 w 2262739"/>
              <a:gd name="connsiteY13" fmla="*/ 5161948 h 5161948"/>
              <a:gd name="connsiteX14" fmla="*/ 1307781 w 2262739"/>
              <a:gd name="connsiteY14" fmla="*/ 5161945 h 5161948"/>
              <a:gd name="connsiteX15" fmla="*/ 1266638 w 2262739"/>
              <a:gd name="connsiteY15" fmla="*/ 5161942 h 5161948"/>
              <a:gd name="connsiteX16" fmla="*/ 1168175 w 2262739"/>
              <a:gd name="connsiteY16" fmla="*/ 5063479 h 5161948"/>
              <a:gd name="connsiteX17" fmla="*/ 1168175 w 2262739"/>
              <a:gd name="connsiteY17" fmla="*/ 4114957 h 5161948"/>
              <a:gd name="connsiteX18" fmla="*/ 1266638 w 2262739"/>
              <a:gd name="connsiteY18" fmla="*/ 4016494 h 5161948"/>
              <a:gd name="connsiteX19" fmla="*/ 1365101 w 2262739"/>
              <a:gd name="connsiteY19" fmla="*/ 4114957 h 5161948"/>
              <a:gd name="connsiteX20" fmla="*/ 1365101 w 2262739"/>
              <a:gd name="connsiteY20" fmla="*/ 4971753 h 5161948"/>
              <a:gd name="connsiteX21" fmla="*/ 1648427 w 2262739"/>
              <a:gd name="connsiteY21" fmla="*/ 4971753 h 5161948"/>
              <a:gd name="connsiteX22" fmla="*/ 1648427 w 2262739"/>
              <a:gd name="connsiteY22" fmla="*/ 2207315 h 5161948"/>
              <a:gd name="connsiteX23" fmla="*/ 1746890 w 2262739"/>
              <a:gd name="connsiteY23" fmla="*/ 2108852 h 5161948"/>
              <a:gd name="connsiteX24" fmla="*/ 1845354 w 2262739"/>
              <a:gd name="connsiteY24" fmla="*/ 2207315 h 5161948"/>
              <a:gd name="connsiteX25" fmla="*/ 1845354 w 2262739"/>
              <a:gd name="connsiteY25" fmla="*/ 3190722 h 5161948"/>
              <a:gd name="connsiteX26" fmla="*/ 2058614 w 2262739"/>
              <a:gd name="connsiteY26" fmla="*/ 3190722 h 5161948"/>
              <a:gd name="connsiteX27" fmla="*/ 2058614 w 2262739"/>
              <a:gd name="connsiteY27" fmla="*/ 1724749 h 5161948"/>
              <a:gd name="connsiteX28" fmla="*/ 1324539 w 2262739"/>
              <a:gd name="connsiteY28" fmla="*/ 1724746 h 5161948"/>
              <a:gd name="connsiteX29" fmla="*/ 1245446 w 2262739"/>
              <a:gd name="connsiteY29" fmla="*/ 1691983 h 5161948"/>
              <a:gd name="connsiteX30" fmla="*/ 1212684 w 2262739"/>
              <a:gd name="connsiteY30" fmla="*/ 1612893 h 5161948"/>
              <a:gd name="connsiteX31" fmla="*/ 1245446 w 2262739"/>
              <a:gd name="connsiteY31" fmla="*/ 1533800 h 5161948"/>
              <a:gd name="connsiteX32" fmla="*/ 1324539 w 2262739"/>
              <a:gd name="connsiteY32" fmla="*/ 1501038 h 5161948"/>
              <a:gd name="connsiteX33" fmla="*/ 452440 w 2262739"/>
              <a:gd name="connsiteY33" fmla="*/ 1501035 h 5161948"/>
              <a:gd name="connsiteX34" fmla="*/ 927484 w 2262739"/>
              <a:gd name="connsiteY34" fmla="*/ 1501035 h 5161948"/>
              <a:gd name="connsiteX35" fmla="*/ 1034700 w 2262739"/>
              <a:gd name="connsiteY35" fmla="*/ 1608251 h 5161948"/>
              <a:gd name="connsiteX36" fmla="*/ 927484 w 2262739"/>
              <a:gd name="connsiteY36" fmla="*/ 1715467 h 5161948"/>
              <a:gd name="connsiteX37" fmla="*/ 541544 w 2262739"/>
              <a:gd name="connsiteY37" fmla="*/ 1715467 h 5161948"/>
              <a:gd name="connsiteX38" fmla="*/ 237922 w 2262739"/>
              <a:gd name="connsiteY38" fmla="*/ 4016494 h 5161948"/>
              <a:gd name="connsiteX39" fmla="*/ 472663 w 2262739"/>
              <a:gd name="connsiteY39" fmla="*/ 4016494 h 5161948"/>
              <a:gd name="connsiteX40" fmla="*/ 479013 w 2262739"/>
              <a:gd name="connsiteY40" fmla="*/ 4019124 h 5161948"/>
              <a:gd name="connsiteX41" fmla="*/ 485366 w 2262739"/>
              <a:gd name="connsiteY41" fmla="*/ 4016494 h 5161948"/>
              <a:gd name="connsiteX42" fmla="*/ 583829 w 2262739"/>
              <a:gd name="connsiteY42" fmla="*/ 4114957 h 5161948"/>
              <a:gd name="connsiteX43" fmla="*/ 583829 w 2262739"/>
              <a:gd name="connsiteY43" fmla="*/ 4971753 h 5161948"/>
              <a:gd name="connsiteX44" fmla="*/ 795689 w 2262739"/>
              <a:gd name="connsiteY44" fmla="*/ 4971753 h 5161948"/>
              <a:gd name="connsiteX45" fmla="*/ 795689 w 2262739"/>
              <a:gd name="connsiteY45" fmla="*/ 4114957 h 5161948"/>
              <a:gd name="connsiteX46" fmla="*/ 894152 w 2262739"/>
              <a:gd name="connsiteY46" fmla="*/ 4016494 h 5161948"/>
              <a:gd name="connsiteX47" fmla="*/ 992615 w 2262739"/>
              <a:gd name="connsiteY47" fmla="*/ 4114957 h 5161948"/>
              <a:gd name="connsiteX48" fmla="*/ 992615 w 2262739"/>
              <a:gd name="connsiteY48" fmla="*/ 5063479 h 5161948"/>
              <a:gd name="connsiteX49" fmla="*/ 894152 w 2262739"/>
              <a:gd name="connsiteY49" fmla="*/ 5161942 h 5161948"/>
              <a:gd name="connsiteX50" fmla="*/ 888008 w 2262739"/>
              <a:gd name="connsiteY50" fmla="*/ 5159398 h 5161948"/>
              <a:gd name="connsiteX51" fmla="*/ 881846 w 2262739"/>
              <a:gd name="connsiteY51" fmla="*/ 5161948 h 5161948"/>
              <a:gd name="connsiteX52" fmla="*/ 493466 w 2262739"/>
              <a:gd name="connsiteY52" fmla="*/ 5161945 h 5161948"/>
              <a:gd name="connsiteX53" fmla="*/ 489412 w 2262739"/>
              <a:gd name="connsiteY53" fmla="*/ 5160265 h 5161948"/>
              <a:gd name="connsiteX54" fmla="*/ 485366 w 2262739"/>
              <a:gd name="connsiteY54" fmla="*/ 5161942 h 5161948"/>
              <a:gd name="connsiteX55" fmla="*/ 386900 w 2262739"/>
              <a:gd name="connsiteY55" fmla="*/ 5063479 h 5161948"/>
              <a:gd name="connsiteX56" fmla="*/ 386900 w 2262739"/>
              <a:gd name="connsiteY56" fmla="*/ 4206689 h 5161948"/>
              <a:gd name="connsiteX57" fmla="*/ 95098 w 2262739"/>
              <a:gd name="connsiteY57" fmla="*/ 4206686 h 5161948"/>
              <a:gd name="connsiteX58" fmla="*/ 27853 w 2262739"/>
              <a:gd name="connsiteY58" fmla="*/ 4178833 h 5161948"/>
              <a:gd name="connsiteX59" fmla="*/ 0 w 2262739"/>
              <a:gd name="connsiteY59" fmla="*/ 4111591 h 5161948"/>
              <a:gd name="connsiteX60" fmla="*/ 8375 w 2262739"/>
              <a:gd name="connsiteY60" fmla="*/ 4051244 h 5161948"/>
              <a:gd name="connsiteX61" fmla="*/ 332053 w 2262739"/>
              <a:gd name="connsiteY61" fmla="*/ 1598178 h 5161948"/>
              <a:gd name="connsiteX62" fmla="*/ 374750 w 2262739"/>
              <a:gd name="connsiteY62" fmla="*/ 1524272 h 5161948"/>
              <a:gd name="connsiteX63" fmla="*/ 413346 w 2262739"/>
              <a:gd name="connsiteY63" fmla="*/ 1505567 h 5161948"/>
              <a:gd name="connsiteX64" fmla="*/ 452440 w 2262739"/>
              <a:gd name="connsiteY64" fmla="*/ 1501035 h 5161948"/>
              <a:gd name="connsiteX65" fmla="*/ 983256 w 2262739"/>
              <a:gd name="connsiteY65" fmla="*/ 3315 h 5161948"/>
              <a:gd name="connsiteX66" fmla="*/ 1079325 w 2262739"/>
              <a:gd name="connsiteY66" fmla="*/ 99384 h 5161948"/>
              <a:gd name="connsiteX67" fmla="*/ 983256 w 2262739"/>
              <a:gd name="connsiteY67" fmla="*/ 195453 h 5161948"/>
              <a:gd name="connsiteX68" fmla="*/ 950365 w 2262739"/>
              <a:gd name="connsiteY68" fmla="*/ 208170 h 5161948"/>
              <a:gd name="connsiteX69" fmla="*/ 646302 w 2262739"/>
              <a:gd name="connsiteY69" fmla="*/ 666894 h 5161948"/>
              <a:gd name="connsiteX70" fmla="*/ 950365 w 2262739"/>
              <a:gd name="connsiteY70" fmla="*/ 1125619 h 5161948"/>
              <a:gd name="connsiteX71" fmla="*/ 972320 w 2262739"/>
              <a:gd name="connsiteY71" fmla="*/ 1132434 h 5161948"/>
              <a:gd name="connsiteX72" fmla="*/ 985249 w 2262739"/>
              <a:gd name="connsiteY72" fmla="*/ 1136791 h 5161948"/>
              <a:gd name="connsiteX73" fmla="*/ 1081318 w 2262739"/>
              <a:gd name="connsiteY73" fmla="*/ 1232860 h 5161948"/>
              <a:gd name="connsiteX74" fmla="*/ 985249 w 2262739"/>
              <a:gd name="connsiteY74" fmla="*/ 1328929 h 5161948"/>
              <a:gd name="connsiteX75" fmla="*/ 972320 w 2262739"/>
              <a:gd name="connsiteY75" fmla="*/ 1326319 h 5161948"/>
              <a:gd name="connsiteX76" fmla="*/ 972320 w 2262739"/>
              <a:gd name="connsiteY76" fmla="*/ 1328854 h 5161948"/>
              <a:gd name="connsiteX77" fmla="*/ 948958 w 2262739"/>
              <a:gd name="connsiteY77" fmla="*/ 1321602 h 5161948"/>
              <a:gd name="connsiteX78" fmla="*/ 947855 w 2262739"/>
              <a:gd name="connsiteY78" fmla="*/ 1321380 h 5161948"/>
              <a:gd name="connsiteX79" fmla="*/ 947526 w 2262739"/>
              <a:gd name="connsiteY79" fmla="*/ 1321158 h 5161948"/>
              <a:gd name="connsiteX80" fmla="*/ 877009 w 2262739"/>
              <a:gd name="connsiteY80" fmla="*/ 1299268 h 5161948"/>
              <a:gd name="connsiteX81" fmla="*/ 457843 w 2262739"/>
              <a:gd name="connsiteY81" fmla="*/ 666894 h 5161948"/>
              <a:gd name="connsiteX82" fmla="*/ 877009 w 2262739"/>
              <a:gd name="connsiteY82" fmla="*/ 34521 h 5161948"/>
              <a:gd name="connsiteX83" fmla="*/ 939587 w 2262739"/>
              <a:gd name="connsiteY83" fmla="*/ 15095 h 5161948"/>
              <a:gd name="connsiteX84" fmla="*/ 945862 w 2262739"/>
              <a:gd name="connsiteY84" fmla="*/ 10865 h 5161948"/>
              <a:gd name="connsiteX85" fmla="*/ 966894 w 2262739"/>
              <a:gd name="connsiteY85" fmla="*/ 6618 h 5161948"/>
              <a:gd name="connsiteX86" fmla="*/ 972320 w 2262739"/>
              <a:gd name="connsiteY86" fmla="*/ 4934 h 5161948"/>
              <a:gd name="connsiteX87" fmla="*/ 972320 w 2262739"/>
              <a:gd name="connsiteY87" fmla="*/ 5523 h 5161948"/>
              <a:gd name="connsiteX88" fmla="*/ 983256 w 2262739"/>
              <a:gd name="connsiteY88" fmla="*/ 3315 h 5161948"/>
              <a:gd name="connsiteX89" fmla="*/ 1288612 w 2262739"/>
              <a:gd name="connsiteY89" fmla="*/ 0 h 5161948"/>
              <a:gd name="connsiteX90" fmla="*/ 1309522 w 2262739"/>
              <a:gd name="connsiteY90" fmla="*/ 4222 h 5161948"/>
              <a:gd name="connsiteX91" fmla="*/ 1309522 w 2262739"/>
              <a:gd name="connsiteY91" fmla="*/ 2930 h 5161948"/>
              <a:gd name="connsiteX92" fmla="*/ 1321424 w 2262739"/>
              <a:gd name="connsiteY92" fmla="*/ 6624 h 5161948"/>
              <a:gd name="connsiteX93" fmla="*/ 1326006 w 2262739"/>
              <a:gd name="connsiteY93" fmla="*/ 7550 h 5161948"/>
              <a:gd name="connsiteX94" fmla="*/ 1327373 w 2262739"/>
              <a:gd name="connsiteY94" fmla="*/ 8471 h 5161948"/>
              <a:gd name="connsiteX95" fmla="*/ 1411291 w 2262739"/>
              <a:gd name="connsiteY95" fmla="*/ 34521 h 5161948"/>
              <a:gd name="connsiteX96" fmla="*/ 1830457 w 2262739"/>
              <a:gd name="connsiteY96" fmla="*/ 666894 h 5161948"/>
              <a:gd name="connsiteX97" fmla="*/ 1411291 w 2262739"/>
              <a:gd name="connsiteY97" fmla="*/ 1299268 h 5161948"/>
              <a:gd name="connsiteX98" fmla="*/ 1309522 w 2262739"/>
              <a:gd name="connsiteY98" fmla="*/ 1325376 h 5161948"/>
              <a:gd name="connsiteX99" fmla="*/ 1291923 w 2262739"/>
              <a:gd name="connsiteY99" fmla="*/ 1328929 h 5161948"/>
              <a:gd name="connsiteX100" fmla="*/ 1195854 w 2262739"/>
              <a:gd name="connsiteY100" fmla="*/ 1232860 h 5161948"/>
              <a:gd name="connsiteX101" fmla="*/ 1291923 w 2262739"/>
              <a:gd name="connsiteY101" fmla="*/ 1136791 h 5161948"/>
              <a:gd name="connsiteX102" fmla="*/ 1337935 w 2262739"/>
              <a:gd name="connsiteY102" fmla="*/ 1125619 h 5161948"/>
              <a:gd name="connsiteX103" fmla="*/ 1641997 w 2262739"/>
              <a:gd name="connsiteY103" fmla="*/ 666894 h 5161948"/>
              <a:gd name="connsiteX104" fmla="*/ 1337935 w 2262739"/>
              <a:gd name="connsiteY104" fmla="*/ 208170 h 5161948"/>
              <a:gd name="connsiteX105" fmla="*/ 1309522 w 2262739"/>
              <a:gd name="connsiteY105" fmla="*/ 199350 h 5161948"/>
              <a:gd name="connsiteX106" fmla="*/ 1288612 w 2262739"/>
              <a:gd name="connsiteY106" fmla="*/ 192138 h 5161948"/>
              <a:gd name="connsiteX107" fmla="*/ 1192543 w 2262739"/>
              <a:gd name="connsiteY107" fmla="*/ 96069 h 5161948"/>
              <a:gd name="connsiteX108" fmla="*/ 1288612 w 2262739"/>
              <a:gd name="connsiteY108" fmla="*/ 0 h 516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2262739" h="5161948">
                <a:moveTo>
                  <a:pt x="1324539" y="1501038"/>
                </a:moveTo>
                <a:lnTo>
                  <a:pt x="2140543" y="1501038"/>
                </a:lnTo>
                <a:lnTo>
                  <a:pt x="2156843" y="1507791"/>
                </a:lnTo>
                <a:lnTo>
                  <a:pt x="2160676" y="1506203"/>
                </a:lnTo>
                <a:lnTo>
                  <a:pt x="2160676" y="1506206"/>
                </a:lnTo>
                <a:cubicBezTo>
                  <a:pt x="2217042" y="1506206"/>
                  <a:pt x="2262739" y="1551903"/>
                  <a:pt x="2262739" y="1608269"/>
                </a:cubicBezTo>
                <a:cubicBezTo>
                  <a:pt x="2262739" y="2146992"/>
                  <a:pt x="2262736" y="2685715"/>
                  <a:pt x="2262736" y="3224438"/>
                </a:cubicBezTo>
                <a:cubicBezTo>
                  <a:pt x="2262318" y="3243529"/>
                  <a:pt x="2261902" y="3262616"/>
                  <a:pt x="2261484" y="3281706"/>
                </a:cubicBezTo>
                <a:cubicBezTo>
                  <a:pt x="2261484" y="3331956"/>
                  <a:pt x="2220750" y="3372690"/>
                  <a:pt x="2170500" y="3372690"/>
                </a:cubicBezTo>
                <a:lnTo>
                  <a:pt x="1845354" y="3372690"/>
                </a:lnTo>
                <a:lnTo>
                  <a:pt x="1845354" y="5063482"/>
                </a:lnTo>
                <a:cubicBezTo>
                  <a:pt x="1845354" y="5117861"/>
                  <a:pt x="1801269" y="5161945"/>
                  <a:pt x="1746890" y="5161945"/>
                </a:cubicBezTo>
                <a:lnTo>
                  <a:pt x="1741131" y="5159558"/>
                </a:lnTo>
                <a:lnTo>
                  <a:pt x="1735359" y="5161948"/>
                </a:lnTo>
                <a:lnTo>
                  <a:pt x="1307781" y="5161945"/>
                </a:lnTo>
                <a:lnTo>
                  <a:pt x="1266638" y="5161942"/>
                </a:lnTo>
                <a:cubicBezTo>
                  <a:pt x="1212259" y="5161942"/>
                  <a:pt x="1168175" y="5117858"/>
                  <a:pt x="1168175" y="5063479"/>
                </a:cubicBezTo>
                <a:lnTo>
                  <a:pt x="1168175" y="4114957"/>
                </a:lnTo>
                <a:cubicBezTo>
                  <a:pt x="1168175" y="4060578"/>
                  <a:pt x="1212259" y="4016494"/>
                  <a:pt x="1266638" y="4016494"/>
                </a:cubicBezTo>
                <a:cubicBezTo>
                  <a:pt x="1321017" y="4016494"/>
                  <a:pt x="1365101" y="4060578"/>
                  <a:pt x="1365101" y="4114957"/>
                </a:cubicBezTo>
                <a:lnTo>
                  <a:pt x="1365101" y="4971753"/>
                </a:lnTo>
                <a:lnTo>
                  <a:pt x="1648427" y="4971753"/>
                </a:lnTo>
                <a:lnTo>
                  <a:pt x="1648427" y="2207315"/>
                </a:lnTo>
                <a:cubicBezTo>
                  <a:pt x="1648427" y="2152936"/>
                  <a:pt x="1692512" y="2108852"/>
                  <a:pt x="1746890" y="2108852"/>
                </a:cubicBezTo>
                <a:cubicBezTo>
                  <a:pt x="1801269" y="2108852"/>
                  <a:pt x="1845354" y="2152936"/>
                  <a:pt x="1845354" y="2207315"/>
                </a:cubicBezTo>
                <a:lnTo>
                  <a:pt x="1845354" y="3190722"/>
                </a:lnTo>
                <a:lnTo>
                  <a:pt x="2058614" y="3190722"/>
                </a:lnTo>
                <a:lnTo>
                  <a:pt x="2058614" y="1724749"/>
                </a:lnTo>
                <a:lnTo>
                  <a:pt x="1324539" y="1724746"/>
                </a:lnTo>
                <a:cubicBezTo>
                  <a:pt x="1293653" y="1724746"/>
                  <a:pt x="1265690" y="1712227"/>
                  <a:pt x="1245446" y="1691983"/>
                </a:cubicBezTo>
                <a:cubicBezTo>
                  <a:pt x="1234524" y="1665620"/>
                  <a:pt x="1211699" y="1651163"/>
                  <a:pt x="1212684" y="1612893"/>
                </a:cubicBezTo>
                <a:cubicBezTo>
                  <a:pt x="1213668" y="1574623"/>
                  <a:pt x="1226805" y="1552441"/>
                  <a:pt x="1245446" y="1533800"/>
                </a:cubicBezTo>
                <a:cubicBezTo>
                  <a:pt x="1265690" y="1513559"/>
                  <a:pt x="1293653" y="1501038"/>
                  <a:pt x="1324539" y="1501038"/>
                </a:cubicBezTo>
                <a:close/>
                <a:moveTo>
                  <a:pt x="452440" y="1501035"/>
                </a:moveTo>
                <a:lnTo>
                  <a:pt x="927484" y="1501035"/>
                </a:lnTo>
                <a:cubicBezTo>
                  <a:pt x="986699" y="1501035"/>
                  <a:pt x="1034700" y="1549036"/>
                  <a:pt x="1034700" y="1608251"/>
                </a:cubicBezTo>
                <a:cubicBezTo>
                  <a:pt x="1034700" y="1667466"/>
                  <a:pt x="986699" y="1715467"/>
                  <a:pt x="927484" y="1715467"/>
                </a:cubicBezTo>
                <a:lnTo>
                  <a:pt x="541544" y="1715467"/>
                </a:lnTo>
                <a:lnTo>
                  <a:pt x="237922" y="4016494"/>
                </a:lnTo>
                <a:lnTo>
                  <a:pt x="472663" y="4016494"/>
                </a:lnTo>
                <a:lnTo>
                  <a:pt x="479013" y="4019124"/>
                </a:lnTo>
                <a:lnTo>
                  <a:pt x="485366" y="4016494"/>
                </a:lnTo>
                <a:cubicBezTo>
                  <a:pt x="539744" y="4016494"/>
                  <a:pt x="583829" y="4060578"/>
                  <a:pt x="583829" y="4114957"/>
                </a:cubicBezTo>
                <a:lnTo>
                  <a:pt x="583829" y="4971753"/>
                </a:lnTo>
                <a:lnTo>
                  <a:pt x="795689" y="4971753"/>
                </a:lnTo>
                <a:lnTo>
                  <a:pt x="795689" y="4114957"/>
                </a:lnTo>
                <a:cubicBezTo>
                  <a:pt x="795689" y="4060578"/>
                  <a:pt x="839773" y="4016494"/>
                  <a:pt x="894152" y="4016494"/>
                </a:cubicBezTo>
                <a:cubicBezTo>
                  <a:pt x="948531" y="4016494"/>
                  <a:pt x="992615" y="4060578"/>
                  <a:pt x="992615" y="4114957"/>
                </a:cubicBezTo>
                <a:lnTo>
                  <a:pt x="992615" y="5063479"/>
                </a:lnTo>
                <a:cubicBezTo>
                  <a:pt x="992615" y="5117858"/>
                  <a:pt x="948531" y="5161942"/>
                  <a:pt x="894152" y="5161942"/>
                </a:cubicBezTo>
                <a:lnTo>
                  <a:pt x="888008" y="5159398"/>
                </a:lnTo>
                <a:lnTo>
                  <a:pt x="881846" y="5161948"/>
                </a:lnTo>
                <a:lnTo>
                  <a:pt x="493466" y="5161945"/>
                </a:lnTo>
                <a:lnTo>
                  <a:pt x="489412" y="5160265"/>
                </a:lnTo>
                <a:lnTo>
                  <a:pt x="485366" y="5161942"/>
                </a:lnTo>
                <a:cubicBezTo>
                  <a:pt x="430984" y="5161942"/>
                  <a:pt x="386900" y="5117858"/>
                  <a:pt x="386900" y="5063479"/>
                </a:cubicBezTo>
                <a:lnTo>
                  <a:pt x="386900" y="4206689"/>
                </a:lnTo>
                <a:lnTo>
                  <a:pt x="95098" y="4206686"/>
                </a:lnTo>
                <a:cubicBezTo>
                  <a:pt x="68836" y="4206686"/>
                  <a:pt x="45063" y="4196041"/>
                  <a:pt x="27853" y="4178833"/>
                </a:cubicBezTo>
                <a:cubicBezTo>
                  <a:pt x="18569" y="4156419"/>
                  <a:pt x="6902" y="4155436"/>
                  <a:pt x="0" y="4111591"/>
                </a:cubicBezTo>
                <a:lnTo>
                  <a:pt x="8375" y="4051244"/>
                </a:lnTo>
                <a:lnTo>
                  <a:pt x="332053" y="1598178"/>
                </a:lnTo>
                <a:cubicBezTo>
                  <a:pt x="336084" y="1567649"/>
                  <a:pt x="352104" y="1541639"/>
                  <a:pt x="374750" y="1524272"/>
                </a:cubicBezTo>
                <a:lnTo>
                  <a:pt x="413346" y="1505567"/>
                </a:lnTo>
                <a:lnTo>
                  <a:pt x="452440" y="1501035"/>
                </a:lnTo>
                <a:close/>
                <a:moveTo>
                  <a:pt x="983256" y="3315"/>
                </a:moveTo>
                <a:cubicBezTo>
                  <a:pt x="1036313" y="3315"/>
                  <a:pt x="1079325" y="46327"/>
                  <a:pt x="1079325" y="99384"/>
                </a:cubicBezTo>
                <a:cubicBezTo>
                  <a:pt x="1079325" y="152441"/>
                  <a:pt x="1036313" y="195453"/>
                  <a:pt x="983256" y="195453"/>
                </a:cubicBezTo>
                <a:lnTo>
                  <a:pt x="950365" y="208170"/>
                </a:lnTo>
                <a:cubicBezTo>
                  <a:pt x="771679" y="283747"/>
                  <a:pt x="646302" y="460678"/>
                  <a:pt x="646302" y="666894"/>
                </a:cubicBezTo>
                <a:cubicBezTo>
                  <a:pt x="646302" y="873110"/>
                  <a:pt x="771679" y="1050042"/>
                  <a:pt x="950365" y="1125619"/>
                </a:cubicBezTo>
                <a:lnTo>
                  <a:pt x="972320" y="1132434"/>
                </a:lnTo>
                <a:lnTo>
                  <a:pt x="985249" y="1136791"/>
                </a:lnTo>
                <a:cubicBezTo>
                  <a:pt x="1038306" y="1136791"/>
                  <a:pt x="1081318" y="1179803"/>
                  <a:pt x="1081318" y="1232860"/>
                </a:cubicBezTo>
                <a:cubicBezTo>
                  <a:pt x="1081318" y="1285917"/>
                  <a:pt x="1038306" y="1328929"/>
                  <a:pt x="985249" y="1328929"/>
                </a:cubicBezTo>
                <a:lnTo>
                  <a:pt x="972320" y="1326319"/>
                </a:lnTo>
                <a:lnTo>
                  <a:pt x="972320" y="1328854"/>
                </a:lnTo>
                <a:lnTo>
                  <a:pt x="948958" y="1321602"/>
                </a:lnTo>
                <a:lnTo>
                  <a:pt x="947855" y="1321380"/>
                </a:lnTo>
                <a:lnTo>
                  <a:pt x="947526" y="1321158"/>
                </a:lnTo>
                <a:lnTo>
                  <a:pt x="877009" y="1299268"/>
                </a:lnTo>
                <a:cubicBezTo>
                  <a:pt x="630683" y="1195080"/>
                  <a:pt x="457843" y="951171"/>
                  <a:pt x="457843" y="666894"/>
                </a:cubicBezTo>
                <a:cubicBezTo>
                  <a:pt x="457843" y="382617"/>
                  <a:pt x="630683" y="138708"/>
                  <a:pt x="877009" y="34521"/>
                </a:cubicBezTo>
                <a:lnTo>
                  <a:pt x="939587" y="15095"/>
                </a:lnTo>
                <a:lnTo>
                  <a:pt x="945862" y="10865"/>
                </a:lnTo>
                <a:lnTo>
                  <a:pt x="966894" y="6618"/>
                </a:lnTo>
                <a:lnTo>
                  <a:pt x="972320" y="4934"/>
                </a:lnTo>
                <a:lnTo>
                  <a:pt x="972320" y="5523"/>
                </a:lnTo>
                <a:lnTo>
                  <a:pt x="983256" y="3315"/>
                </a:lnTo>
                <a:close/>
                <a:moveTo>
                  <a:pt x="1288612" y="0"/>
                </a:moveTo>
                <a:lnTo>
                  <a:pt x="1309522" y="4222"/>
                </a:lnTo>
                <a:lnTo>
                  <a:pt x="1309522" y="2930"/>
                </a:lnTo>
                <a:lnTo>
                  <a:pt x="1321424" y="6624"/>
                </a:lnTo>
                <a:lnTo>
                  <a:pt x="1326006" y="7550"/>
                </a:lnTo>
                <a:lnTo>
                  <a:pt x="1327373" y="8471"/>
                </a:lnTo>
                <a:lnTo>
                  <a:pt x="1411291" y="34521"/>
                </a:lnTo>
                <a:cubicBezTo>
                  <a:pt x="1657617" y="138708"/>
                  <a:pt x="1830457" y="382617"/>
                  <a:pt x="1830457" y="666894"/>
                </a:cubicBezTo>
                <a:cubicBezTo>
                  <a:pt x="1830457" y="951171"/>
                  <a:pt x="1657617" y="1195080"/>
                  <a:pt x="1411291" y="1299268"/>
                </a:cubicBezTo>
                <a:lnTo>
                  <a:pt x="1309522" y="1325376"/>
                </a:lnTo>
                <a:lnTo>
                  <a:pt x="1291923" y="1328929"/>
                </a:lnTo>
                <a:cubicBezTo>
                  <a:pt x="1238866" y="1328929"/>
                  <a:pt x="1195854" y="1285917"/>
                  <a:pt x="1195854" y="1232860"/>
                </a:cubicBezTo>
                <a:cubicBezTo>
                  <a:pt x="1195854" y="1179803"/>
                  <a:pt x="1238866" y="1136791"/>
                  <a:pt x="1291923" y="1136791"/>
                </a:cubicBezTo>
                <a:lnTo>
                  <a:pt x="1337935" y="1125619"/>
                </a:lnTo>
                <a:cubicBezTo>
                  <a:pt x="1516620" y="1050042"/>
                  <a:pt x="1641997" y="873110"/>
                  <a:pt x="1641997" y="666894"/>
                </a:cubicBezTo>
                <a:cubicBezTo>
                  <a:pt x="1641997" y="460678"/>
                  <a:pt x="1516620" y="283747"/>
                  <a:pt x="1337935" y="208170"/>
                </a:cubicBezTo>
                <a:lnTo>
                  <a:pt x="1309522" y="199350"/>
                </a:lnTo>
                <a:lnTo>
                  <a:pt x="1288612" y="192138"/>
                </a:lnTo>
                <a:cubicBezTo>
                  <a:pt x="1235555" y="192138"/>
                  <a:pt x="1192543" y="149126"/>
                  <a:pt x="1192543" y="96069"/>
                </a:cubicBezTo>
                <a:cubicBezTo>
                  <a:pt x="1192543" y="43012"/>
                  <a:pt x="1235555" y="0"/>
                  <a:pt x="128861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8503299" y="3630675"/>
            <a:ext cx="2011516" cy="2011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/>
          <p:cNvSpPr/>
          <p:nvPr/>
        </p:nvSpPr>
        <p:spPr>
          <a:xfrm>
            <a:off x="8779781" y="4110258"/>
            <a:ext cx="1458550" cy="1117000"/>
          </a:xfrm>
          <a:custGeom>
            <a:avLst/>
            <a:gdLst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2017104 w 5438098"/>
              <a:gd name="connsiteY15" fmla="*/ 3447172 h 4151088"/>
              <a:gd name="connsiteX16" fmla="*/ 1783025 w 5438098"/>
              <a:gd name="connsiteY16" fmla="*/ 3605213 h 4151088"/>
              <a:gd name="connsiteX17" fmla="*/ 1711063 w 5438098"/>
              <a:gd name="connsiteY17" fmla="*/ 3561496 h 4151088"/>
              <a:gd name="connsiteX18" fmla="*/ 916205 w 5438098"/>
              <a:gd name="connsiteY18" fmla="*/ 2066553 h 4151088"/>
              <a:gd name="connsiteX19" fmla="*/ 1711063 w 5438098"/>
              <a:gd name="connsiteY19" fmla="*/ 571611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4483380 w 5438098"/>
              <a:gd name="connsiteY30" fmla="*/ 0 h 4151088"/>
              <a:gd name="connsiteX31" fmla="*/ 4641707 w 5438098"/>
              <a:gd name="connsiteY31" fmla="*/ 143898 h 4151088"/>
              <a:gd name="connsiteX32" fmla="*/ 5438098 w 5438098"/>
              <a:gd name="connsiteY32" fmla="*/ 2066549 h 4151088"/>
              <a:gd name="connsiteX33" fmla="*/ 4641707 w 5438098"/>
              <a:gd name="connsiteY33" fmla="*/ 3989201 h 4151088"/>
              <a:gd name="connsiteX34" fmla="*/ 4463586 w 5438098"/>
              <a:gd name="connsiteY34" fmla="*/ 4151087 h 4151088"/>
              <a:gd name="connsiteX35" fmla="*/ 4216594 w 5438098"/>
              <a:gd name="connsiteY35" fmla="*/ 3984328 h 4151088"/>
              <a:gd name="connsiteX36" fmla="*/ 4268154 w 5438098"/>
              <a:gd name="connsiteY36" fmla="*/ 3945772 h 4151088"/>
              <a:gd name="connsiteX37" fmla="*/ 5154393 w 5438098"/>
              <a:gd name="connsiteY37" fmla="*/ 2066549 h 4151088"/>
              <a:gd name="connsiteX38" fmla="*/ 4268154 w 5438098"/>
              <a:gd name="connsiteY38" fmla="*/ 187326 h 4151088"/>
              <a:gd name="connsiteX39" fmla="*/ 4238628 w 5438098"/>
              <a:gd name="connsiteY39" fmla="*/ 165247 h 4151088"/>
              <a:gd name="connsiteX40" fmla="*/ 954719 w 5438098"/>
              <a:gd name="connsiteY40" fmla="*/ 0 h 4151088"/>
              <a:gd name="connsiteX41" fmla="*/ 1199471 w 5438098"/>
              <a:gd name="connsiteY41" fmla="*/ 165247 h 4151088"/>
              <a:gd name="connsiteX42" fmla="*/ 1169945 w 5438098"/>
              <a:gd name="connsiteY42" fmla="*/ 187326 h 4151088"/>
              <a:gd name="connsiteX43" fmla="*/ 283705 w 5438098"/>
              <a:gd name="connsiteY43" fmla="*/ 2066549 h 4151088"/>
              <a:gd name="connsiteX44" fmla="*/ 1169945 w 5438098"/>
              <a:gd name="connsiteY44" fmla="*/ 3945772 h 4151088"/>
              <a:gd name="connsiteX45" fmla="*/ 1221505 w 5438098"/>
              <a:gd name="connsiteY45" fmla="*/ 3984328 h 4151088"/>
              <a:gd name="connsiteX46" fmla="*/ 974513 w 5438098"/>
              <a:gd name="connsiteY46" fmla="*/ 4151088 h 4151088"/>
              <a:gd name="connsiteX47" fmla="*/ 796391 w 5438098"/>
              <a:gd name="connsiteY47" fmla="*/ 3989201 h 4151088"/>
              <a:gd name="connsiteX48" fmla="*/ 0 w 5438098"/>
              <a:gd name="connsiteY48" fmla="*/ 2066549 h 4151088"/>
              <a:gd name="connsiteX49" fmla="*/ 796391 w 5438098"/>
              <a:gd name="connsiteY49" fmla="*/ 143898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974513 w 5438098"/>
              <a:gd name="connsiteY47" fmla="*/ 4151088 h 4151088"/>
              <a:gd name="connsiteX48" fmla="*/ 796391 w 5438098"/>
              <a:gd name="connsiteY48" fmla="*/ 3989201 h 4151088"/>
              <a:gd name="connsiteX49" fmla="*/ 0 w 5438098"/>
              <a:gd name="connsiteY49" fmla="*/ 2066549 h 4151088"/>
              <a:gd name="connsiteX50" fmla="*/ 796391 w 5438098"/>
              <a:gd name="connsiteY50" fmla="*/ 143898 h 4151088"/>
              <a:gd name="connsiteX51" fmla="*/ 954719 w 5438098"/>
              <a:gd name="connsiteY51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974513 w 5438098"/>
              <a:gd name="connsiteY47" fmla="*/ 4151088 h 4151088"/>
              <a:gd name="connsiteX48" fmla="*/ 796391 w 5438098"/>
              <a:gd name="connsiteY48" fmla="*/ 3989201 h 4151088"/>
              <a:gd name="connsiteX49" fmla="*/ 0 w 5438098"/>
              <a:gd name="connsiteY49" fmla="*/ 2066549 h 4151088"/>
              <a:gd name="connsiteX50" fmla="*/ 796391 w 5438098"/>
              <a:gd name="connsiteY50" fmla="*/ 143898 h 4151088"/>
              <a:gd name="connsiteX51" fmla="*/ 954719 w 5438098"/>
              <a:gd name="connsiteY51" fmla="*/ 0 h 4151088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20998 w 5438098"/>
              <a:gd name="connsiteY25" fmla="*/ 3447173 h 4151209"/>
              <a:gd name="connsiteX26" fmla="*/ 3457848 w 5438098"/>
              <a:gd name="connsiteY26" fmla="*/ 3429421 h 4151209"/>
              <a:gd name="connsiteX27" fmla="*/ 4268997 w 5438098"/>
              <a:gd name="connsiteY27" fmla="*/ 2066553 h 4151209"/>
              <a:gd name="connsiteX28" fmla="*/ 3457848 w 5438098"/>
              <a:gd name="connsiteY28" fmla="*/ 703685 h 4151209"/>
              <a:gd name="connsiteX29" fmla="*/ 3448092 w 5438098"/>
              <a:gd name="connsiteY29" fmla="*/ 698985 h 4151209"/>
              <a:gd name="connsiteX30" fmla="*/ 3679515 w 5438098"/>
              <a:gd name="connsiteY30" fmla="*/ 542738 h 4151209"/>
              <a:gd name="connsiteX31" fmla="*/ 4483380 w 5438098"/>
              <a:gd name="connsiteY31" fmla="*/ 0 h 4151209"/>
              <a:gd name="connsiteX32" fmla="*/ 4641707 w 5438098"/>
              <a:gd name="connsiteY32" fmla="*/ 143898 h 4151209"/>
              <a:gd name="connsiteX33" fmla="*/ 5438098 w 5438098"/>
              <a:gd name="connsiteY33" fmla="*/ 2066549 h 4151209"/>
              <a:gd name="connsiteX34" fmla="*/ 4641707 w 5438098"/>
              <a:gd name="connsiteY34" fmla="*/ 3989201 h 4151209"/>
              <a:gd name="connsiteX35" fmla="*/ 4463586 w 5438098"/>
              <a:gd name="connsiteY35" fmla="*/ 4151087 h 4151209"/>
              <a:gd name="connsiteX36" fmla="*/ 4216594 w 5438098"/>
              <a:gd name="connsiteY36" fmla="*/ 3984328 h 4151209"/>
              <a:gd name="connsiteX37" fmla="*/ 4268154 w 5438098"/>
              <a:gd name="connsiteY37" fmla="*/ 3945772 h 4151209"/>
              <a:gd name="connsiteX38" fmla="*/ 5154393 w 5438098"/>
              <a:gd name="connsiteY38" fmla="*/ 2066549 h 4151209"/>
              <a:gd name="connsiteX39" fmla="*/ 4268154 w 5438098"/>
              <a:gd name="connsiteY39" fmla="*/ 187326 h 4151209"/>
              <a:gd name="connsiteX40" fmla="*/ 4238628 w 5438098"/>
              <a:gd name="connsiteY40" fmla="*/ 165247 h 4151209"/>
              <a:gd name="connsiteX41" fmla="*/ 4483380 w 5438098"/>
              <a:gd name="connsiteY41" fmla="*/ 0 h 4151209"/>
              <a:gd name="connsiteX42" fmla="*/ 954719 w 5438098"/>
              <a:gd name="connsiteY42" fmla="*/ 0 h 4151209"/>
              <a:gd name="connsiteX43" fmla="*/ 1199471 w 5438098"/>
              <a:gd name="connsiteY43" fmla="*/ 165247 h 4151209"/>
              <a:gd name="connsiteX44" fmla="*/ 1169945 w 5438098"/>
              <a:gd name="connsiteY44" fmla="*/ 187326 h 4151209"/>
              <a:gd name="connsiteX45" fmla="*/ 283705 w 5438098"/>
              <a:gd name="connsiteY45" fmla="*/ 2066549 h 4151209"/>
              <a:gd name="connsiteX46" fmla="*/ 1169945 w 5438098"/>
              <a:gd name="connsiteY46" fmla="*/ 3945772 h 4151209"/>
              <a:gd name="connsiteX47" fmla="*/ 974513 w 5438098"/>
              <a:gd name="connsiteY47" fmla="*/ 4151088 h 4151209"/>
              <a:gd name="connsiteX48" fmla="*/ 796391 w 5438098"/>
              <a:gd name="connsiteY48" fmla="*/ 3989201 h 4151209"/>
              <a:gd name="connsiteX49" fmla="*/ 0 w 5438098"/>
              <a:gd name="connsiteY49" fmla="*/ 2066549 h 4151209"/>
              <a:gd name="connsiteX50" fmla="*/ 796391 w 5438098"/>
              <a:gd name="connsiteY50" fmla="*/ 143898 h 4151209"/>
              <a:gd name="connsiteX51" fmla="*/ 954719 w 5438098"/>
              <a:gd name="connsiteY51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68154 w 5438098"/>
              <a:gd name="connsiteY35" fmla="*/ 3945772 h 4151209"/>
              <a:gd name="connsiteX36" fmla="*/ 5154393 w 5438098"/>
              <a:gd name="connsiteY36" fmla="*/ 2066549 h 4151209"/>
              <a:gd name="connsiteX37" fmla="*/ 4268154 w 5438098"/>
              <a:gd name="connsiteY37" fmla="*/ 187326 h 4151209"/>
              <a:gd name="connsiteX38" fmla="*/ 4238628 w 5438098"/>
              <a:gd name="connsiteY38" fmla="*/ 165247 h 4151209"/>
              <a:gd name="connsiteX39" fmla="*/ 4483380 w 5438098"/>
              <a:gd name="connsiteY39" fmla="*/ 0 h 4151209"/>
              <a:gd name="connsiteX40" fmla="*/ 954719 w 5438098"/>
              <a:gd name="connsiteY40" fmla="*/ 0 h 4151209"/>
              <a:gd name="connsiteX41" fmla="*/ 1199471 w 5438098"/>
              <a:gd name="connsiteY41" fmla="*/ 165247 h 4151209"/>
              <a:gd name="connsiteX42" fmla="*/ 1169945 w 5438098"/>
              <a:gd name="connsiteY42" fmla="*/ 187326 h 4151209"/>
              <a:gd name="connsiteX43" fmla="*/ 283705 w 5438098"/>
              <a:gd name="connsiteY43" fmla="*/ 2066549 h 4151209"/>
              <a:gd name="connsiteX44" fmla="*/ 1169945 w 5438098"/>
              <a:gd name="connsiteY44" fmla="*/ 3945772 h 4151209"/>
              <a:gd name="connsiteX45" fmla="*/ 974513 w 5438098"/>
              <a:gd name="connsiteY45" fmla="*/ 4151088 h 4151209"/>
              <a:gd name="connsiteX46" fmla="*/ 796391 w 5438098"/>
              <a:gd name="connsiteY46" fmla="*/ 3989201 h 4151209"/>
              <a:gd name="connsiteX47" fmla="*/ 0 w 5438098"/>
              <a:gd name="connsiteY47" fmla="*/ 2066549 h 4151209"/>
              <a:gd name="connsiteX48" fmla="*/ 796391 w 5438098"/>
              <a:gd name="connsiteY48" fmla="*/ 143898 h 4151209"/>
              <a:gd name="connsiteX49" fmla="*/ 954719 w 5438098"/>
              <a:gd name="connsiteY49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68154 w 5438098"/>
              <a:gd name="connsiteY35" fmla="*/ 3945772 h 4151209"/>
              <a:gd name="connsiteX36" fmla="*/ 5154393 w 5438098"/>
              <a:gd name="connsiteY36" fmla="*/ 2066549 h 4151209"/>
              <a:gd name="connsiteX37" fmla="*/ 4268154 w 5438098"/>
              <a:gd name="connsiteY37" fmla="*/ 187326 h 4151209"/>
              <a:gd name="connsiteX38" fmla="*/ 4238628 w 5438098"/>
              <a:gd name="connsiteY38" fmla="*/ 165247 h 4151209"/>
              <a:gd name="connsiteX39" fmla="*/ 4483380 w 5438098"/>
              <a:gd name="connsiteY39" fmla="*/ 0 h 4151209"/>
              <a:gd name="connsiteX40" fmla="*/ 954719 w 5438098"/>
              <a:gd name="connsiteY40" fmla="*/ 0 h 4151209"/>
              <a:gd name="connsiteX41" fmla="*/ 1199471 w 5438098"/>
              <a:gd name="connsiteY41" fmla="*/ 165247 h 4151209"/>
              <a:gd name="connsiteX42" fmla="*/ 1169945 w 5438098"/>
              <a:gd name="connsiteY42" fmla="*/ 187326 h 4151209"/>
              <a:gd name="connsiteX43" fmla="*/ 283705 w 5438098"/>
              <a:gd name="connsiteY43" fmla="*/ 2066549 h 4151209"/>
              <a:gd name="connsiteX44" fmla="*/ 1169945 w 5438098"/>
              <a:gd name="connsiteY44" fmla="*/ 3945772 h 4151209"/>
              <a:gd name="connsiteX45" fmla="*/ 974513 w 5438098"/>
              <a:gd name="connsiteY45" fmla="*/ 4151088 h 4151209"/>
              <a:gd name="connsiteX46" fmla="*/ 796391 w 5438098"/>
              <a:gd name="connsiteY46" fmla="*/ 3989201 h 4151209"/>
              <a:gd name="connsiteX47" fmla="*/ 0 w 5438098"/>
              <a:gd name="connsiteY47" fmla="*/ 2066549 h 4151209"/>
              <a:gd name="connsiteX48" fmla="*/ 796391 w 5438098"/>
              <a:gd name="connsiteY48" fmla="*/ 143898 h 4151209"/>
              <a:gd name="connsiteX49" fmla="*/ 954719 w 5438098"/>
              <a:gd name="connsiteY49" fmla="*/ 0 h 4151209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90010 w 5438098"/>
              <a:gd name="connsiteY11" fmla="*/ 698987 h 4152897"/>
              <a:gd name="connsiteX12" fmla="*/ 1980256 w 5438098"/>
              <a:gd name="connsiteY12" fmla="*/ 703685 h 4152897"/>
              <a:gd name="connsiteX13" fmla="*/ 1169107 w 5438098"/>
              <a:gd name="connsiteY13" fmla="*/ 2066553 h 4152897"/>
              <a:gd name="connsiteX14" fmla="*/ 1980256 w 5438098"/>
              <a:gd name="connsiteY14" fmla="*/ 3429421 h 4152897"/>
              <a:gd name="connsiteX15" fmla="*/ 1783025 w 5438098"/>
              <a:gd name="connsiteY15" fmla="*/ 3605213 h 4152897"/>
              <a:gd name="connsiteX16" fmla="*/ 1711063 w 5438098"/>
              <a:gd name="connsiteY16" fmla="*/ 3561496 h 4152897"/>
              <a:gd name="connsiteX17" fmla="*/ 916205 w 5438098"/>
              <a:gd name="connsiteY17" fmla="*/ 2066553 h 4152897"/>
              <a:gd name="connsiteX18" fmla="*/ 1711063 w 5438098"/>
              <a:gd name="connsiteY18" fmla="*/ 571611 h 4152897"/>
              <a:gd name="connsiteX19" fmla="*/ 1758587 w 5438098"/>
              <a:gd name="connsiteY19" fmla="*/ 542739 h 4152897"/>
              <a:gd name="connsiteX20" fmla="*/ 3679515 w 5438098"/>
              <a:gd name="connsiteY20" fmla="*/ 542738 h 4152897"/>
              <a:gd name="connsiteX21" fmla="*/ 3727041 w 5438098"/>
              <a:gd name="connsiteY21" fmla="*/ 571611 h 4152897"/>
              <a:gd name="connsiteX22" fmla="*/ 4521899 w 5438098"/>
              <a:gd name="connsiteY22" fmla="*/ 2066553 h 4152897"/>
              <a:gd name="connsiteX23" fmla="*/ 3727041 w 5438098"/>
              <a:gd name="connsiteY23" fmla="*/ 3561496 h 4152897"/>
              <a:gd name="connsiteX24" fmla="*/ 3655078 w 5438098"/>
              <a:gd name="connsiteY24" fmla="*/ 3605214 h 4152897"/>
              <a:gd name="connsiteX25" fmla="*/ 3457848 w 5438098"/>
              <a:gd name="connsiteY25" fmla="*/ 3429421 h 4152897"/>
              <a:gd name="connsiteX26" fmla="*/ 4268997 w 5438098"/>
              <a:gd name="connsiteY26" fmla="*/ 2066553 h 4152897"/>
              <a:gd name="connsiteX27" fmla="*/ 3457848 w 5438098"/>
              <a:gd name="connsiteY27" fmla="*/ 703685 h 4152897"/>
              <a:gd name="connsiteX28" fmla="*/ 3448092 w 5438098"/>
              <a:gd name="connsiteY28" fmla="*/ 698985 h 4152897"/>
              <a:gd name="connsiteX29" fmla="*/ 3679515 w 5438098"/>
              <a:gd name="connsiteY29" fmla="*/ 542738 h 4152897"/>
              <a:gd name="connsiteX30" fmla="*/ 4483380 w 5438098"/>
              <a:gd name="connsiteY30" fmla="*/ 0 h 4152897"/>
              <a:gd name="connsiteX31" fmla="*/ 4641707 w 5438098"/>
              <a:gd name="connsiteY31" fmla="*/ 143898 h 4152897"/>
              <a:gd name="connsiteX32" fmla="*/ 5438098 w 5438098"/>
              <a:gd name="connsiteY32" fmla="*/ 2066549 h 4152897"/>
              <a:gd name="connsiteX33" fmla="*/ 4641707 w 5438098"/>
              <a:gd name="connsiteY33" fmla="*/ 3989201 h 4152897"/>
              <a:gd name="connsiteX34" fmla="*/ 4463586 w 5438098"/>
              <a:gd name="connsiteY34" fmla="*/ 4151087 h 4152897"/>
              <a:gd name="connsiteX35" fmla="*/ 4268154 w 5438098"/>
              <a:gd name="connsiteY35" fmla="*/ 3945772 h 4152897"/>
              <a:gd name="connsiteX36" fmla="*/ 5154393 w 5438098"/>
              <a:gd name="connsiteY36" fmla="*/ 2066549 h 4152897"/>
              <a:gd name="connsiteX37" fmla="*/ 4268154 w 5438098"/>
              <a:gd name="connsiteY37" fmla="*/ 187326 h 4152897"/>
              <a:gd name="connsiteX38" fmla="*/ 4238628 w 5438098"/>
              <a:gd name="connsiteY38" fmla="*/ 165247 h 4152897"/>
              <a:gd name="connsiteX39" fmla="*/ 4483380 w 5438098"/>
              <a:gd name="connsiteY39" fmla="*/ 0 h 4152897"/>
              <a:gd name="connsiteX40" fmla="*/ 954719 w 5438098"/>
              <a:gd name="connsiteY40" fmla="*/ 0 h 4152897"/>
              <a:gd name="connsiteX41" fmla="*/ 1199471 w 5438098"/>
              <a:gd name="connsiteY41" fmla="*/ 165247 h 4152897"/>
              <a:gd name="connsiteX42" fmla="*/ 1169945 w 5438098"/>
              <a:gd name="connsiteY42" fmla="*/ 187326 h 4152897"/>
              <a:gd name="connsiteX43" fmla="*/ 283705 w 5438098"/>
              <a:gd name="connsiteY43" fmla="*/ 2066549 h 4152897"/>
              <a:gd name="connsiteX44" fmla="*/ 1169945 w 5438098"/>
              <a:gd name="connsiteY44" fmla="*/ 3945772 h 4152897"/>
              <a:gd name="connsiteX45" fmla="*/ 974513 w 5438098"/>
              <a:gd name="connsiteY45" fmla="*/ 4151088 h 4152897"/>
              <a:gd name="connsiteX46" fmla="*/ 796391 w 5438098"/>
              <a:gd name="connsiteY46" fmla="*/ 3989201 h 4152897"/>
              <a:gd name="connsiteX47" fmla="*/ 0 w 5438098"/>
              <a:gd name="connsiteY47" fmla="*/ 2066549 h 4152897"/>
              <a:gd name="connsiteX48" fmla="*/ 796391 w 5438098"/>
              <a:gd name="connsiteY48" fmla="*/ 143898 h 4152897"/>
              <a:gd name="connsiteX49" fmla="*/ 954719 w 5438098"/>
              <a:gd name="connsiteY49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90010 w 5438098"/>
              <a:gd name="connsiteY11" fmla="*/ 698987 h 4152897"/>
              <a:gd name="connsiteX12" fmla="*/ 1980256 w 5438098"/>
              <a:gd name="connsiteY12" fmla="*/ 703685 h 4152897"/>
              <a:gd name="connsiteX13" fmla="*/ 1169107 w 5438098"/>
              <a:gd name="connsiteY13" fmla="*/ 2066553 h 4152897"/>
              <a:gd name="connsiteX14" fmla="*/ 1980256 w 5438098"/>
              <a:gd name="connsiteY14" fmla="*/ 3429421 h 4152897"/>
              <a:gd name="connsiteX15" fmla="*/ 1783025 w 5438098"/>
              <a:gd name="connsiteY15" fmla="*/ 3605213 h 4152897"/>
              <a:gd name="connsiteX16" fmla="*/ 1711063 w 5438098"/>
              <a:gd name="connsiteY16" fmla="*/ 3561496 h 4152897"/>
              <a:gd name="connsiteX17" fmla="*/ 916205 w 5438098"/>
              <a:gd name="connsiteY17" fmla="*/ 2066553 h 4152897"/>
              <a:gd name="connsiteX18" fmla="*/ 1711063 w 5438098"/>
              <a:gd name="connsiteY18" fmla="*/ 571611 h 4152897"/>
              <a:gd name="connsiteX19" fmla="*/ 1758587 w 5438098"/>
              <a:gd name="connsiteY19" fmla="*/ 542739 h 4152897"/>
              <a:gd name="connsiteX20" fmla="*/ 3679515 w 5438098"/>
              <a:gd name="connsiteY20" fmla="*/ 542738 h 4152897"/>
              <a:gd name="connsiteX21" fmla="*/ 3727041 w 5438098"/>
              <a:gd name="connsiteY21" fmla="*/ 571611 h 4152897"/>
              <a:gd name="connsiteX22" fmla="*/ 4521899 w 5438098"/>
              <a:gd name="connsiteY22" fmla="*/ 2066553 h 4152897"/>
              <a:gd name="connsiteX23" fmla="*/ 3727041 w 5438098"/>
              <a:gd name="connsiteY23" fmla="*/ 3561496 h 4152897"/>
              <a:gd name="connsiteX24" fmla="*/ 3655078 w 5438098"/>
              <a:gd name="connsiteY24" fmla="*/ 3605214 h 4152897"/>
              <a:gd name="connsiteX25" fmla="*/ 3457848 w 5438098"/>
              <a:gd name="connsiteY25" fmla="*/ 3429421 h 4152897"/>
              <a:gd name="connsiteX26" fmla="*/ 4268997 w 5438098"/>
              <a:gd name="connsiteY26" fmla="*/ 2066553 h 4152897"/>
              <a:gd name="connsiteX27" fmla="*/ 3457848 w 5438098"/>
              <a:gd name="connsiteY27" fmla="*/ 703685 h 4152897"/>
              <a:gd name="connsiteX28" fmla="*/ 3448092 w 5438098"/>
              <a:gd name="connsiteY28" fmla="*/ 698985 h 4152897"/>
              <a:gd name="connsiteX29" fmla="*/ 3679515 w 5438098"/>
              <a:gd name="connsiteY29" fmla="*/ 542738 h 4152897"/>
              <a:gd name="connsiteX30" fmla="*/ 4483380 w 5438098"/>
              <a:gd name="connsiteY30" fmla="*/ 0 h 4152897"/>
              <a:gd name="connsiteX31" fmla="*/ 4641707 w 5438098"/>
              <a:gd name="connsiteY31" fmla="*/ 143898 h 4152897"/>
              <a:gd name="connsiteX32" fmla="*/ 5438098 w 5438098"/>
              <a:gd name="connsiteY32" fmla="*/ 2066549 h 4152897"/>
              <a:gd name="connsiteX33" fmla="*/ 4641707 w 5438098"/>
              <a:gd name="connsiteY33" fmla="*/ 3989201 h 4152897"/>
              <a:gd name="connsiteX34" fmla="*/ 4463586 w 5438098"/>
              <a:gd name="connsiteY34" fmla="*/ 4151087 h 4152897"/>
              <a:gd name="connsiteX35" fmla="*/ 4268154 w 5438098"/>
              <a:gd name="connsiteY35" fmla="*/ 3945772 h 4152897"/>
              <a:gd name="connsiteX36" fmla="*/ 5154393 w 5438098"/>
              <a:gd name="connsiteY36" fmla="*/ 2066549 h 4152897"/>
              <a:gd name="connsiteX37" fmla="*/ 4268154 w 5438098"/>
              <a:gd name="connsiteY37" fmla="*/ 187326 h 4152897"/>
              <a:gd name="connsiteX38" fmla="*/ 4238628 w 5438098"/>
              <a:gd name="connsiteY38" fmla="*/ 165247 h 4152897"/>
              <a:gd name="connsiteX39" fmla="*/ 4483380 w 5438098"/>
              <a:gd name="connsiteY39" fmla="*/ 0 h 4152897"/>
              <a:gd name="connsiteX40" fmla="*/ 954719 w 5438098"/>
              <a:gd name="connsiteY40" fmla="*/ 0 h 4152897"/>
              <a:gd name="connsiteX41" fmla="*/ 1199471 w 5438098"/>
              <a:gd name="connsiteY41" fmla="*/ 165247 h 4152897"/>
              <a:gd name="connsiteX42" fmla="*/ 1169945 w 5438098"/>
              <a:gd name="connsiteY42" fmla="*/ 187326 h 4152897"/>
              <a:gd name="connsiteX43" fmla="*/ 283705 w 5438098"/>
              <a:gd name="connsiteY43" fmla="*/ 2066549 h 4152897"/>
              <a:gd name="connsiteX44" fmla="*/ 1169945 w 5438098"/>
              <a:gd name="connsiteY44" fmla="*/ 3945772 h 4152897"/>
              <a:gd name="connsiteX45" fmla="*/ 974513 w 5438098"/>
              <a:gd name="connsiteY45" fmla="*/ 4151088 h 4152897"/>
              <a:gd name="connsiteX46" fmla="*/ 796391 w 5438098"/>
              <a:gd name="connsiteY46" fmla="*/ 3989201 h 4152897"/>
              <a:gd name="connsiteX47" fmla="*/ 0 w 5438098"/>
              <a:gd name="connsiteY47" fmla="*/ 2066549 h 4152897"/>
              <a:gd name="connsiteX48" fmla="*/ 796391 w 5438098"/>
              <a:gd name="connsiteY48" fmla="*/ 143898 h 4152897"/>
              <a:gd name="connsiteX49" fmla="*/ 954719 w 5438098"/>
              <a:gd name="connsiteY49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483380 w 5438098"/>
              <a:gd name="connsiteY37" fmla="*/ 0 h 4152897"/>
              <a:gd name="connsiteX38" fmla="*/ 954719 w 5438098"/>
              <a:gd name="connsiteY38" fmla="*/ 0 h 4152897"/>
              <a:gd name="connsiteX39" fmla="*/ 1199471 w 5438098"/>
              <a:gd name="connsiteY39" fmla="*/ 165247 h 4152897"/>
              <a:gd name="connsiteX40" fmla="*/ 1169945 w 5438098"/>
              <a:gd name="connsiteY40" fmla="*/ 187326 h 4152897"/>
              <a:gd name="connsiteX41" fmla="*/ 283705 w 5438098"/>
              <a:gd name="connsiteY41" fmla="*/ 2066549 h 4152897"/>
              <a:gd name="connsiteX42" fmla="*/ 1169945 w 5438098"/>
              <a:gd name="connsiteY42" fmla="*/ 3945772 h 4152897"/>
              <a:gd name="connsiteX43" fmla="*/ 974513 w 5438098"/>
              <a:gd name="connsiteY43" fmla="*/ 4151088 h 4152897"/>
              <a:gd name="connsiteX44" fmla="*/ 796391 w 5438098"/>
              <a:gd name="connsiteY44" fmla="*/ 3989201 h 4152897"/>
              <a:gd name="connsiteX45" fmla="*/ 0 w 5438098"/>
              <a:gd name="connsiteY45" fmla="*/ 2066549 h 4152897"/>
              <a:gd name="connsiteX46" fmla="*/ 796391 w 5438098"/>
              <a:gd name="connsiteY46" fmla="*/ 143898 h 4152897"/>
              <a:gd name="connsiteX47" fmla="*/ 954719 w 5438098"/>
              <a:gd name="connsiteY47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483380 w 5438098"/>
              <a:gd name="connsiteY37" fmla="*/ 0 h 4152897"/>
              <a:gd name="connsiteX38" fmla="*/ 954719 w 5438098"/>
              <a:gd name="connsiteY38" fmla="*/ 0 h 4152897"/>
              <a:gd name="connsiteX39" fmla="*/ 1199471 w 5438098"/>
              <a:gd name="connsiteY39" fmla="*/ 165247 h 4152897"/>
              <a:gd name="connsiteX40" fmla="*/ 1169945 w 5438098"/>
              <a:gd name="connsiteY40" fmla="*/ 187326 h 4152897"/>
              <a:gd name="connsiteX41" fmla="*/ 283705 w 5438098"/>
              <a:gd name="connsiteY41" fmla="*/ 2066549 h 4152897"/>
              <a:gd name="connsiteX42" fmla="*/ 1169945 w 5438098"/>
              <a:gd name="connsiteY42" fmla="*/ 3945772 h 4152897"/>
              <a:gd name="connsiteX43" fmla="*/ 974513 w 5438098"/>
              <a:gd name="connsiteY43" fmla="*/ 4151088 h 4152897"/>
              <a:gd name="connsiteX44" fmla="*/ 796391 w 5438098"/>
              <a:gd name="connsiteY44" fmla="*/ 3989201 h 4152897"/>
              <a:gd name="connsiteX45" fmla="*/ 0 w 5438098"/>
              <a:gd name="connsiteY45" fmla="*/ 2066549 h 4152897"/>
              <a:gd name="connsiteX46" fmla="*/ 796391 w 5438098"/>
              <a:gd name="connsiteY46" fmla="*/ 143898 h 4152897"/>
              <a:gd name="connsiteX47" fmla="*/ 954719 w 5438098"/>
              <a:gd name="connsiteY47" fmla="*/ 0 h 4152897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448092 w 5438098"/>
              <a:gd name="connsiteY27" fmla="*/ 710740 h 4164652"/>
              <a:gd name="connsiteX28" fmla="*/ 3679515 w 5438098"/>
              <a:gd name="connsiteY28" fmla="*/ 554493 h 4164652"/>
              <a:gd name="connsiteX29" fmla="*/ 4483380 w 5438098"/>
              <a:gd name="connsiteY29" fmla="*/ 11755 h 4164652"/>
              <a:gd name="connsiteX30" fmla="*/ 4641707 w 5438098"/>
              <a:gd name="connsiteY30" fmla="*/ 155653 h 4164652"/>
              <a:gd name="connsiteX31" fmla="*/ 5438098 w 5438098"/>
              <a:gd name="connsiteY31" fmla="*/ 2078304 h 4164652"/>
              <a:gd name="connsiteX32" fmla="*/ 4641707 w 5438098"/>
              <a:gd name="connsiteY32" fmla="*/ 4000956 h 4164652"/>
              <a:gd name="connsiteX33" fmla="*/ 4463586 w 5438098"/>
              <a:gd name="connsiteY33" fmla="*/ 4162842 h 4164652"/>
              <a:gd name="connsiteX34" fmla="*/ 4268154 w 5438098"/>
              <a:gd name="connsiteY34" fmla="*/ 3957527 h 4164652"/>
              <a:gd name="connsiteX35" fmla="*/ 5154393 w 5438098"/>
              <a:gd name="connsiteY35" fmla="*/ 2078304 h 4164652"/>
              <a:gd name="connsiteX36" fmla="*/ 4268154 w 5438098"/>
              <a:gd name="connsiteY36" fmla="*/ 199081 h 4164652"/>
              <a:gd name="connsiteX37" fmla="*/ 4483380 w 5438098"/>
              <a:gd name="connsiteY37" fmla="*/ 11755 h 4164652"/>
              <a:gd name="connsiteX38" fmla="*/ 954719 w 5438098"/>
              <a:gd name="connsiteY38" fmla="*/ 11755 h 4164652"/>
              <a:gd name="connsiteX39" fmla="*/ 1199471 w 5438098"/>
              <a:gd name="connsiteY39" fmla="*/ 177002 h 4164652"/>
              <a:gd name="connsiteX40" fmla="*/ 1169945 w 5438098"/>
              <a:gd name="connsiteY40" fmla="*/ 199081 h 4164652"/>
              <a:gd name="connsiteX41" fmla="*/ 283705 w 5438098"/>
              <a:gd name="connsiteY41" fmla="*/ 2078304 h 4164652"/>
              <a:gd name="connsiteX42" fmla="*/ 1169945 w 5438098"/>
              <a:gd name="connsiteY42" fmla="*/ 3957527 h 4164652"/>
              <a:gd name="connsiteX43" fmla="*/ 974513 w 5438098"/>
              <a:gd name="connsiteY43" fmla="*/ 4162843 h 4164652"/>
              <a:gd name="connsiteX44" fmla="*/ 796391 w 5438098"/>
              <a:gd name="connsiteY44" fmla="*/ 4000956 h 4164652"/>
              <a:gd name="connsiteX45" fmla="*/ 0 w 5438098"/>
              <a:gd name="connsiteY45" fmla="*/ 2078304 h 4164652"/>
              <a:gd name="connsiteX46" fmla="*/ 796391 w 5438098"/>
              <a:gd name="connsiteY46" fmla="*/ 155653 h 4164652"/>
              <a:gd name="connsiteX47" fmla="*/ 954719 w 5438098"/>
              <a:gd name="connsiteY47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38098" h="4164652">
                <a:moveTo>
                  <a:pt x="2719058" y="1578133"/>
                </a:moveTo>
                <a:cubicBezTo>
                  <a:pt x="2442813" y="1578133"/>
                  <a:pt x="2218872" y="1802073"/>
                  <a:pt x="2218872" y="2078316"/>
                </a:cubicBezTo>
                <a:cubicBezTo>
                  <a:pt x="2218872" y="2354559"/>
                  <a:pt x="2442813" y="2578499"/>
                  <a:pt x="2719058" y="2578499"/>
                </a:cubicBezTo>
                <a:cubicBezTo>
                  <a:pt x="2995303" y="2578499"/>
                  <a:pt x="3219244" y="2354559"/>
                  <a:pt x="3219244" y="2078316"/>
                </a:cubicBezTo>
                <a:cubicBezTo>
                  <a:pt x="3219244" y="1802073"/>
                  <a:pt x="2995303" y="1578133"/>
                  <a:pt x="2719058" y="1578133"/>
                </a:cubicBezTo>
                <a:close/>
                <a:moveTo>
                  <a:pt x="2719058" y="1309892"/>
                </a:moveTo>
                <a:cubicBezTo>
                  <a:pt x="3143449" y="1309892"/>
                  <a:pt x="3487485" y="1653927"/>
                  <a:pt x="3487485" y="2078316"/>
                </a:cubicBezTo>
                <a:cubicBezTo>
                  <a:pt x="3487485" y="2502705"/>
                  <a:pt x="3143449" y="2846740"/>
                  <a:pt x="2719058" y="2846740"/>
                </a:cubicBezTo>
                <a:cubicBezTo>
                  <a:pt x="2294667" y="2846740"/>
                  <a:pt x="1950631" y="2502705"/>
                  <a:pt x="1950631" y="2078316"/>
                </a:cubicBezTo>
                <a:cubicBezTo>
                  <a:pt x="1950631" y="1653927"/>
                  <a:pt x="2294667" y="1309892"/>
                  <a:pt x="2719058" y="1309892"/>
                </a:cubicBezTo>
                <a:close/>
                <a:moveTo>
                  <a:pt x="1758587" y="554494"/>
                </a:moveTo>
                <a:cubicBezTo>
                  <a:pt x="1845540" y="510172"/>
                  <a:pt x="1994540" y="540960"/>
                  <a:pt x="1980256" y="715440"/>
                </a:cubicBezTo>
                <a:cubicBezTo>
                  <a:pt x="1497100" y="977905"/>
                  <a:pt x="1169107" y="1489803"/>
                  <a:pt x="1169107" y="2078308"/>
                </a:cubicBezTo>
                <a:cubicBezTo>
                  <a:pt x="1169107" y="2666813"/>
                  <a:pt x="1497100" y="3178711"/>
                  <a:pt x="1980256" y="3441176"/>
                </a:cubicBezTo>
                <a:cubicBezTo>
                  <a:pt x="2045141" y="3614074"/>
                  <a:pt x="1874894" y="3659608"/>
                  <a:pt x="1783025" y="3616968"/>
                </a:cubicBezTo>
                <a:lnTo>
                  <a:pt x="1711063" y="3573251"/>
                </a:lnTo>
                <a:cubicBezTo>
                  <a:pt x="1231503" y="3249267"/>
                  <a:pt x="916205" y="2700608"/>
                  <a:pt x="916205" y="2078308"/>
                </a:cubicBezTo>
                <a:cubicBezTo>
                  <a:pt x="916205" y="1456008"/>
                  <a:pt x="1231503" y="907349"/>
                  <a:pt x="1711063" y="583366"/>
                </a:cubicBezTo>
                <a:lnTo>
                  <a:pt x="1758587" y="554494"/>
                </a:lnTo>
                <a:close/>
                <a:moveTo>
                  <a:pt x="3679515" y="554493"/>
                </a:moveTo>
                <a:lnTo>
                  <a:pt x="3727041" y="583366"/>
                </a:lnTo>
                <a:cubicBezTo>
                  <a:pt x="4206601" y="907349"/>
                  <a:pt x="4521899" y="1456008"/>
                  <a:pt x="4521899" y="2078308"/>
                </a:cubicBezTo>
                <a:cubicBezTo>
                  <a:pt x="4521899" y="2700608"/>
                  <a:pt x="4206601" y="3249267"/>
                  <a:pt x="3727041" y="3573251"/>
                </a:cubicBezTo>
                <a:lnTo>
                  <a:pt x="3655078" y="3616969"/>
                </a:lnTo>
                <a:cubicBezTo>
                  <a:pt x="3569741" y="3633483"/>
                  <a:pt x="3409291" y="3594479"/>
                  <a:pt x="3457848" y="3441176"/>
                </a:cubicBezTo>
                <a:cubicBezTo>
                  <a:pt x="3941005" y="3178711"/>
                  <a:pt x="4268997" y="2666813"/>
                  <a:pt x="4268997" y="2078308"/>
                </a:cubicBezTo>
                <a:cubicBezTo>
                  <a:pt x="4268997" y="1489803"/>
                  <a:pt x="3941005" y="977905"/>
                  <a:pt x="3457848" y="715440"/>
                </a:cubicBezTo>
                <a:cubicBezTo>
                  <a:pt x="3430500" y="488708"/>
                  <a:pt x="3641549" y="510171"/>
                  <a:pt x="3679515" y="554493"/>
                </a:cubicBezTo>
                <a:close/>
                <a:moveTo>
                  <a:pt x="4483380" y="11755"/>
                </a:moveTo>
                <a:lnTo>
                  <a:pt x="4641707" y="155653"/>
                </a:lnTo>
                <a:cubicBezTo>
                  <a:pt x="5133758" y="647702"/>
                  <a:pt x="5438098" y="1327462"/>
                  <a:pt x="5438098" y="2078304"/>
                </a:cubicBezTo>
                <a:cubicBezTo>
                  <a:pt x="5438098" y="2829146"/>
                  <a:pt x="5133758" y="3508906"/>
                  <a:pt x="4641707" y="4000956"/>
                </a:cubicBezTo>
                <a:lnTo>
                  <a:pt x="4463586" y="4162842"/>
                </a:lnTo>
                <a:cubicBezTo>
                  <a:pt x="4365785" y="4172782"/>
                  <a:pt x="4261452" y="4146797"/>
                  <a:pt x="4268154" y="3957527"/>
                </a:cubicBezTo>
                <a:cubicBezTo>
                  <a:pt x="4809402" y="3510851"/>
                  <a:pt x="5154393" y="2834866"/>
                  <a:pt x="5154393" y="2078304"/>
                </a:cubicBezTo>
                <a:cubicBezTo>
                  <a:pt x="5154393" y="1321743"/>
                  <a:pt x="4809402" y="645758"/>
                  <a:pt x="4268154" y="199081"/>
                </a:cubicBezTo>
                <a:cubicBezTo>
                  <a:pt x="4212533" y="28871"/>
                  <a:pt x="4352855" y="-27040"/>
                  <a:pt x="4483380" y="11755"/>
                </a:cubicBezTo>
                <a:close/>
                <a:moveTo>
                  <a:pt x="954719" y="11755"/>
                </a:moveTo>
                <a:cubicBezTo>
                  <a:pt x="1121212" y="-21337"/>
                  <a:pt x="1212593" y="43542"/>
                  <a:pt x="1199471" y="177002"/>
                </a:cubicBezTo>
                <a:lnTo>
                  <a:pt x="1169945" y="199081"/>
                </a:lnTo>
                <a:cubicBezTo>
                  <a:pt x="628696" y="645758"/>
                  <a:pt x="283705" y="1321743"/>
                  <a:pt x="283705" y="2078304"/>
                </a:cubicBezTo>
                <a:cubicBezTo>
                  <a:pt x="283705" y="2834866"/>
                  <a:pt x="628696" y="3510851"/>
                  <a:pt x="1169945" y="3957527"/>
                </a:cubicBezTo>
                <a:cubicBezTo>
                  <a:pt x="1176647" y="4097811"/>
                  <a:pt x="1085377" y="4166250"/>
                  <a:pt x="974513" y="4162843"/>
                </a:cubicBezTo>
                <a:lnTo>
                  <a:pt x="796391" y="4000956"/>
                </a:lnTo>
                <a:cubicBezTo>
                  <a:pt x="304340" y="3508906"/>
                  <a:pt x="0" y="2829146"/>
                  <a:pt x="0" y="2078304"/>
                </a:cubicBezTo>
                <a:cubicBezTo>
                  <a:pt x="0" y="1327462"/>
                  <a:pt x="304340" y="647702"/>
                  <a:pt x="796391" y="155653"/>
                </a:cubicBezTo>
                <a:lnTo>
                  <a:pt x="954719" y="1175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Freeform: Shape 111"/>
          <p:cNvSpPr/>
          <p:nvPr/>
        </p:nvSpPr>
        <p:spPr>
          <a:xfrm>
            <a:off x="8779780" y="1761162"/>
            <a:ext cx="1458550" cy="1117000"/>
          </a:xfrm>
          <a:custGeom>
            <a:avLst/>
            <a:gdLst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2017104 w 5438098"/>
              <a:gd name="connsiteY15" fmla="*/ 3447172 h 4151088"/>
              <a:gd name="connsiteX16" fmla="*/ 1783025 w 5438098"/>
              <a:gd name="connsiteY16" fmla="*/ 3605213 h 4151088"/>
              <a:gd name="connsiteX17" fmla="*/ 1711063 w 5438098"/>
              <a:gd name="connsiteY17" fmla="*/ 3561496 h 4151088"/>
              <a:gd name="connsiteX18" fmla="*/ 916205 w 5438098"/>
              <a:gd name="connsiteY18" fmla="*/ 2066553 h 4151088"/>
              <a:gd name="connsiteX19" fmla="*/ 1711063 w 5438098"/>
              <a:gd name="connsiteY19" fmla="*/ 571611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4483380 w 5438098"/>
              <a:gd name="connsiteY30" fmla="*/ 0 h 4151088"/>
              <a:gd name="connsiteX31" fmla="*/ 4641707 w 5438098"/>
              <a:gd name="connsiteY31" fmla="*/ 143898 h 4151088"/>
              <a:gd name="connsiteX32" fmla="*/ 5438098 w 5438098"/>
              <a:gd name="connsiteY32" fmla="*/ 2066549 h 4151088"/>
              <a:gd name="connsiteX33" fmla="*/ 4641707 w 5438098"/>
              <a:gd name="connsiteY33" fmla="*/ 3989201 h 4151088"/>
              <a:gd name="connsiteX34" fmla="*/ 4463586 w 5438098"/>
              <a:gd name="connsiteY34" fmla="*/ 4151087 h 4151088"/>
              <a:gd name="connsiteX35" fmla="*/ 4216594 w 5438098"/>
              <a:gd name="connsiteY35" fmla="*/ 3984328 h 4151088"/>
              <a:gd name="connsiteX36" fmla="*/ 4268154 w 5438098"/>
              <a:gd name="connsiteY36" fmla="*/ 3945772 h 4151088"/>
              <a:gd name="connsiteX37" fmla="*/ 5154393 w 5438098"/>
              <a:gd name="connsiteY37" fmla="*/ 2066549 h 4151088"/>
              <a:gd name="connsiteX38" fmla="*/ 4268154 w 5438098"/>
              <a:gd name="connsiteY38" fmla="*/ 187326 h 4151088"/>
              <a:gd name="connsiteX39" fmla="*/ 4238628 w 5438098"/>
              <a:gd name="connsiteY39" fmla="*/ 165247 h 4151088"/>
              <a:gd name="connsiteX40" fmla="*/ 954719 w 5438098"/>
              <a:gd name="connsiteY40" fmla="*/ 0 h 4151088"/>
              <a:gd name="connsiteX41" fmla="*/ 1199471 w 5438098"/>
              <a:gd name="connsiteY41" fmla="*/ 165247 h 4151088"/>
              <a:gd name="connsiteX42" fmla="*/ 1169945 w 5438098"/>
              <a:gd name="connsiteY42" fmla="*/ 187326 h 4151088"/>
              <a:gd name="connsiteX43" fmla="*/ 283705 w 5438098"/>
              <a:gd name="connsiteY43" fmla="*/ 2066549 h 4151088"/>
              <a:gd name="connsiteX44" fmla="*/ 1169945 w 5438098"/>
              <a:gd name="connsiteY44" fmla="*/ 3945772 h 4151088"/>
              <a:gd name="connsiteX45" fmla="*/ 1221505 w 5438098"/>
              <a:gd name="connsiteY45" fmla="*/ 3984328 h 4151088"/>
              <a:gd name="connsiteX46" fmla="*/ 974513 w 5438098"/>
              <a:gd name="connsiteY46" fmla="*/ 4151088 h 4151088"/>
              <a:gd name="connsiteX47" fmla="*/ 796391 w 5438098"/>
              <a:gd name="connsiteY47" fmla="*/ 3989201 h 4151088"/>
              <a:gd name="connsiteX48" fmla="*/ 0 w 5438098"/>
              <a:gd name="connsiteY48" fmla="*/ 2066549 h 4151088"/>
              <a:gd name="connsiteX49" fmla="*/ 796391 w 5438098"/>
              <a:gd name="connsiteY49" fmla="*/ 143898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1221505 w 5438098"/>
              <a:gd name="connsiteY47" fmla="*/ 3984328 h 4151088"/>
              <a:gd name="connsiteX48" fmla="*/ 974513 w 5438098"/>
              <a:gd name="connsiteY48" fmla="*/ 4151088 h 4151088"/>
              <a:gd name="connsiteX49" fmla="*/ 796391 w 5438098"/>
              <a:gd name="connsiteY49" fmla="*/ 3989201 h 4151088"/>
              <a:gd name="connsiteX50" fmla="*/ 0 w 5438098"/>
              <a:gd name="connsiteY50" fmla="*/ 2066549 h 4151088"/>
              <a:gd name="connsiteX51" fmla="*/ 796391 w 5438098"/>
              <a:gd name="connsiteY51" fmla="*/ 143898 h 4151088"/>
              <a:gd name="connsiteX52" fmla="*/ 954719 w 5438098"/>
              <a:gd name="connsiteY52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974513 w 5438098"/>
              <a:gd name="connsiteY47" fmla="*/ 4151088 h 4151088"/>
              <a:gd name="connsiteX48" fmla="*/ 796391 w 5438098"/>
              <a:gd name="connsiteY48" fmla="*/ 3989201 h 4151088"/>
              <a:gd name="connsiteX49" fmla="*/ 0 w 5438098"/>
              <a:gd name="connsiteY49" fmla="*/ 2066549 h 4151088"/>
              <a:gd name="connsiteX50" fmla="*/ 796391 w 5438098"/>
              <a:gd name="connsiteY50" fmla="*/ 143898 h 4151088"/>
              <a:gd name="connsiteX51" fmla="*/ 954719 w 5438098"/>
              <a:gd name="connsiteY51" fmla="*/ 0 h 4151088"/>
              <a:gd name="connsiteX0" fmla="*/ 2719058 w 5438098"/>
              <a:gd name="connsiteY0" fmla="*/ 1566378 h 4151088"/>
              <a:gd name="connsiteX1" fmla="*/ 2218872 w 5438098"/>
              <a:gd name="connsiteY1" fmla="*/ 2066561 h 4151088"/>
              <a:gd name="connsiteX2" fmla="*/ 2719058 w 5438098"/>
              <a:gd name="connsiteY2" fmla="*/ 2566744 h 4151088"/>
              <a:gd name="connsiteX3" fmla="*/ 3219244 w 5438098"/>
              <a:gd name="connsiteY3" fmla="*/ 2066561 h 4151088"/>
              <a:gd name="connsiteX4" fmla="*/ 2719058 w 5438098"/>
              <a:gd name="connsiteY4" fmla="*/ 1566378 h 4151088"/>
              <a:gd name="connsiteX5" fmla="*/ 2719058 w 5438098"/>
              <a:gd name="connsiteY5" fmla="*/ 1298137 h 4151088"/>
              <a:gd name="connsiteX6" fmla="*/ 3487485 w 5438098"/>
              <a:gd name="connsiteY6" fmla="*/ 2066561 h 4151088"/>
              <a:gd name="connsiteX7" fmla="*/ 2719058 w 5438098"/>
              <a:gd name="connsiteY7" fmla="*/ 2834985 h 4151088"/>
              <a:gd name="connsiteX8" fmla="*/ 1950631 w 5438098"/>
              <a:gd name="connsiteY8" fmla="*/ 2066561 h 4151088"/>
              <a:gd name="connsiteX9" fmla="*/ 2719058 w 5438098"/>
              <a:gd name="connsiteY9" fmla="*/ 1298137 h 4151088"/>
              <a:gd name="connsiteX10" fmla="*/ 1758587 w 5438098"/>
              <a:gd name="connsiteY10" fmla="*/ 542739 h 4151088"/>
              <a:gd name="connsiteX11" fmla="*/ 1990010 w 5438098"/>
              <a:gd name="connsiteY11" fmla="*/ 698987 h 4151088"/>
              <a:gd name="connsiteX12" fmla="*/ 1980256 w 5438098"/>
              <a:gd name="connsiteY12" fmla="*/ 703685 h 4151088"/>
              <a:gd name="connsiteX13" fmla="*/ 1169107 w 5438098"/>
              <a:gd name="connsiteY13" fmla="*/ 2066553 h 4151088"/>
              <a:gd name="connsiteX14" fmla="*/ 1980256 w 5438098"/>
              <a:gd name="connsiteY14" fmla="*/ 3429421 h 4151088"/>
              <a:gd name="connsiteX15" fmla="*/ 1783025 w 5438098"/>
              <a:gd name="connsiteY15" fmla="*/ 3605213 h 4151088"/>
              <a:gd name="connsiteX16" fmla="*/ 1711063 w 5438098"/>
              <a:gd name="connsiteY16" fmla="*/ 3561496 h 4151088"/>
              <a:gd name="connsiteX17" fmla="*/ 916205 w 5438098"/>
              <a:gd name="connsiteY17" fmla="*/ 2066553 h 4151088"/>
              <a:gd name="connsiteX18" fmla="*/ 1711063 w 5438098"/>
              <a:gd name="connsiteY18" fmla="*/ 571611 h 4151088"/>
              <a:gd name="connsiteX19" fmla="*/ 1758587 w 5438098"/>
              <a:gd name="connsiteY19" fmla="*/ 542739 h 4151088"/>
              <a:gd name="connsiteX20" fmla="*/ 3679515 w 5438098"/>
              <a:gd name="connsiteY20" fmla="*/ 542738 h 4151088"/>
              <a:gd name="connsiteX21" fmla="*/ 3727041 w 5438098"/>
              <a:gd name="connsiteY21" fmla="*/ 571611 h 4151088"/>
              <a:gd name="connsiteX22" fmla="*/ 4521899 w 5438098"/>
              <a:gd name="connsiteY22" fmla="*/ 2066553 h 4151088"/>
              <a:gd name="connsiteX23" fmla="*/ 3727041 w 5438098"/>
              <a:gd name="connsiteY23" fmla="*/ 3561496 h 4151088"/>
              <a:gd name="connsiteX24" fmla="*/ 3655078 w 5438098"/>
              <a:gd name="connsiteY24" fmla="*/ 3605214 h 4151088"/>
              <a:gd name="connsiteX25" fmla="*/ 3420998 w 5438098"/>
              <a:gd name="connsiteY25" fmla="*/ 3447173 h 4151088"/>
              <a:gd name="connsiteX26" fmla="*/ 3457848 w 5438098"/>
              <a:gd name="connsiteY26" fmla="*/ 3429421 h 4151088"/>
              <a:gd name="connsiteX27" fmla="*/ 4268997 w 5438098"/>
              <a:gd name="connsiteY27" fmla="*/ 2066553 h 4151088"/>
              <a:gd name="connsiteX28" fmla="*/ 3457848 w 5438098"/>
              <a:gd name="connsiteY28" fmla="*/ 703685 h 4151088"/>
              <a:gd name="connsiteX29" fmla="*/ 3448092 w 5438098"/>
              <a:gd name="connsiteY29" fmla="*/ 698985 h 4151088"/>
              <a:gd name="connsiteX30" fmla="*/ 3679515 w 5438098"/>
              <a:gd name="connsiteY30" fmla="*/ 542738 h 4151088"/>
              <a:gd name="connsiteX31" fmla="*/ 4483380 w 5438098"/>
              <a:gd name="connsiteY31" fmla="*/ 0 h 4151088"/>
              <a:gd name="connsiteX32" fmla="*/ 4641707 w 5438098"/>
              <a:gd name="connsiteY32" fmla="*/ 143898 h 4151088"/>
              <a:gd name="connsiteX33" fmla="*/ 5438098 w 5438098"/>
              <a:gd name="connsiteY33" fmla="*/ 2066549 h 4151088"/>
              <a:gd name="connsiteX34" fmla="*/ 4641707 w 5438098"/>
              <a:gd name="connsiteY34" fmla="*/ 3989201 h 4151088"/>
              <a:gd name="connsiteX35" fmla="*/ 4463586 w 5438098"/>
              <a:gd name="connsiteY35" fmla="*/ 4151087 h 4151088"/>
              <a:gd name="connsiteX36" fmla="*/ 4216594 w 5438098"/>
              <a:gd name="connsiteY36" fmla="*/ 3984328 h 4151088"/>
              <a:gd name="connsiteX37" fmla="*/ 4268154 w 5438098"/>
              <a:gd name="connsiteY37" fmla="*/ 3945772 h 4151088"/>
              <a:gd name="connsiteX38" fmla="*/ 5154393 w 5438098"/>
              <a:gd name="connsiteY38" fmla="*/ 2066549 h 4151088"/>
              <a:gd name="connsiteX39" fmla="*/ 4268154 w 5438098"/>
              <a:gd name="connsiteY39" fmla="*/ 187326 h 4151088"/>
              <a:gd name="connsiteX40" fmla="*/ 4238628 w 5438098"/>
              <a:gd name="connsiteY40" fmla="*/ 165247 h 4151088"/>
              <a:gd name="connsiteX41" fmla="*/ 4483380 w 5438098"/>
              <a:gd name="connsiteY41" fmla="*/ 0 h 4151088"/>
              <a:gd name="connsiteX42" fmla="*/ 954719 w 5438098"/>
              <a:gd name="connsiteY42" fmla="*/ 0 h 4151088"/>
              <a:gd name="connsiteX43" fmla="*/ 1199471 w 5438098"/>
              <a:gd name="connsiteY43" fmla="*/ 165247 h 4151088"/>
              <a:gd name="connsiteX44" fmla="*/ 1169945 w 5438098"/>
              <a:gd name="connsiteY44" fmla="*/ 187326 h 4151088"/>
              <a:gd name="connsiteX45" fmla="*/ 283705 w 5438098"/>
              <a:gd name="connsiteY45" fmla="*/ 2066549 h 4151088"/>
              <a:gd name="connsiteX46" fmla="*/ 1169945 w 5438098"/>
              <a:gd name="connsiteY46" fmla="*/ 3945772 h 4151088"/>
              <a:gd name="connsiteX47" fmla="*/ 974513 w 5438098"/>
              <a:gd name="connsiteY47" fmla="*/ 4151088 h 4151088"/>
              <a:gd name="connsiteX48" fmla="*/ 796391 w 5438098"/>
              <a:gd name="connsiteY48" fmla="*/ 3989201 h 4151088"/>
              <a:gd name="connsiteX49" fmla="*/ 0 w 5438098"/>
              <a:gd name="connsiteY49" fmla="*/ 2066549 h 4151088"/>
              <a:gd name="connsiteX50" fmla="*/ 796391 w 5438098"/>
              <a:gd name="connsiteY50" fmla="*/ 143898 h 4151088"/>
              <a:gd name="connsiteX51" fmla="*/ 954719 w 5438098"/>
              <a:gd name="connsiteY51" fmla="*/ 0 h 4151088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20998 w 5438098"/>
              <a:gd name="connsiteY25" fmla="*/ 3447173 h 4151209"/>
              <a:gd name="connsiteX26" fmla="*/ 3457848 w 5438098"/>
              <a:gd name="connsiteY26" fmla="*/ 3429421 h 4151209"/>
              <a:gd name="connsiteX27" fmla="*/ 4268997 w 5438098"/>
              <a:gd name="connsiteY27" fmla="*/ 2066553 h 4151209"/>
              <a:gd name="connsiteX28" fmla="*/ 3457848 w 5438098"/>
              <a:gd name="connsiteY28" fmla="*/ 703685 h 4151209"/>
              <a:gd name="connsiteX29" fmla="*/ 3448092 w 5438098"/>
              <a:gd name="connsiteY29" fmla="*/ 698985 h 4151209"/>
              <a:gd name="connsiteX30" fmla="*/ 3679515 w 5438098"/>
              <a:gd name="connsiteY30" fmla="*/ 542738 h 4151209"/>
              <a:gd name="connsiteX31" fmla="*/ 4483380 w 5438098"/>
              <a:gd name="connsiteY31" fmla="*/ 0 h 4151209"/>
              <a:gd name="connsiteX32" fmla="*/ 4641707 w 5438098"/>
              <a:gd name="connsiteY32" fmla="*/ 143898 h 4151209"/>
              <a:gd name="connsiteX33" fmla="*/ 5438098 w 5438098"/>
              <a:gd name="connsiteY33" fmla="*/ 2066549 h 4151209"/>
              <a:gd name="connsiteX34" fmla="*/ 4641707 w 5438098"/>
              <a:gd name="connsiteY34" fmla="*/ 3989201 h 4151209"/>
              <a:gd name="connsiteX35" fmla="*/ 4463586 w 5438098"/>
              <a:gd name="connsiteY35" fmla="*/ 4151087 h 4151209"/>
              <a:gd name="connsiteX36" fmla="*/ 4216594 w 5438098"/>
              <a:gd name="connsiteY36" fmla="*/ 3984328 h 4151209"/>
              <a:gd name="connsiteX37" fmla="*/ 4268154 w 5438098"/>
              <a:gd name="connsiteY37" fmla="*/ 3945772 h 4151209"/>
              <a:gd name="connsiteX38" fmla="*/ 5154393 w 5438098"/>
              <a:gd name="connsiteY38" fmla="*/ 2066549 h 4151209"/>
              <a:gd name="connsiteX39" fmla="*/ 4268154 w 5438098"/>
              <a:gd name="connsiteY39" fmla="*/ 187326 h 4151209"/>
              <a:gd name="connsiteX40" fmla="*/ 4238628 w 5438098"/>
              <a:gd name="connsiteY40" fmla="*/ 165247 h 4151209"/>
              <a:gd name="connsiteX41" fmla="*/ 4483380 w 5438098"/>
              <a:gd name="connsiteY41" fmla="*/ 0 h 4151209"/>
              <a:gd name="connsiteX42" fmla="*/ 954719 w 5438098"/>
              <a:gd name="connsiteY42" fmla="*/ 0 h 4151209"/>
              <a:gd name="connsiteX43" fmla="*/ 1199471 w 5438098"/>
              <a:gd name="connsiteY43" fmla="*/ 165247 h 4151209"/>
              <a:gd name="connsiteX44" fmla="*/ 1169945 w 5438098"/>
              <a:gd name="connsiteY44" fmla="*/ 187326 h 4151209"/>
              <a:gd name="connsiteX45" fmla="*/ 283705 w 5438098"/>
              <a:gd name="connsiteY45" fmla="*/ 2066549 h 4151209"/>
              <a:gd name="connsiteX46" fmla="*/ 1169945 w 5438098"/>
              <a:gd name="connsiteY46" fmla="*/ 3945772 h 4151209"/>
              <a:gd name="connsiteX47" fmla="*/ 974513 w 5438098"/>
              <a:gd name="connsiteY47" fmla="*/ 4151088 h 4151209"/>
              <a:gd name="connsiteX48" fmla="*/ 796391 w 5438098"/>
              <a:gd name="connsiteY48" fmla="*/ 3989201 h 4151209"/>
              <a:gd name="connsiteX49" fmla="*/ 0 w 5438098"/>
              <a:gd name="connsiteY49" fmla="*/ 2066549 h 4151209"/>
              <a:gd name="connsiteX50" fmla="*/ 796391 w 5438098"/>
              <a:gd name="connsiteY50" fmla="*/ 143898 h 4151209"/>
              <a:gd name="connsiteX51" fmla="*/ 954719 w 5438098"/>
              <a:gd name="connsiteY51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16594 w 5438098"/>
              <a:gd name="connsiteY35" fmla="*/ 3984328 h 4151209"/>
              <a:gd name="connsiteX36" fmla="*/ 4268154 w 5438098"/>
              <a:gd name="connsiteY36" fmla="*/ 3945772 h 4151209"/>
              <a:gd name="connsiteX37" fmla="*/ 5154393 w 5438098"/>
              <a:gd name="connsiteY37" fmla="*/ 2066549 h 4151209"/>
              <a:gd name="connsiteX38" fmla="*/ 4268154 w 5438098"/>
              <a:gd name="connsiteY38" fmla="*/ 187326 h 4151209"/>
              <a:gd name="connsiteX39" fmla="*/ 4238628 w 5438098"/>
              <a:gd name="connsiteY39" fmla="*/ 165247 h 4151209"/>
              <a:gd name="connsiteX40" fmla="*/ 4483380 w 5438098"/>
              <a:gd name="connsiteY40" fmla="*/ 0 h 4151209"/>
              <a:gd name="connsiteX41" fmla="*/ 954719 w 5438098"/>
              <a:gd name="connsiteY41" fmla="*/ 0 h 4151209"/>
              <a:gd name="connsiteX42" fmla="*/ 1199471 w 5438098"/>
              <a:gd name="connsiteY42" fmla="*/ 165247 h 4151209"/>
              <a:gd name="connsiteX43" fmla="*/ 1169945 w 5438098"/>
              <a:gd name="connsiteY43" fmla="*/ 187326 h 4151209"/>
              <a:gd name="connsiteX44" fmla="*/ 283705 w 5438098"/>
              <a:gd name="connsiteY44" fmla="*/ 2066549 h 4151209"/>
              <a:gd name="connsiteX45" fmla="*/ 1169945 w 5438098"/>
              <a:gd name="connsiteY45" fmla="*/ 3945772 h 4151209"/>
              <a:gd name="connsiteX46" fmla="*/ 974513 w 5438098"/>
              <a:gd name="connsiteY46" fmla="*/ 4151088 h 4151209"/>
              <a:gd name="connsiteX47" fmla="*/ 796391 w 5438098"/>
              <a:gd name="connsiteY47" fmla="*/ 3989201 h 4151209"/>
              <a:gd name="connsiteX48" fmla="*/ 0 w 5438098"/>
              <a:gd name="connsiteY48" fmla="*/ 2066549 h 4151209"/>
              <a:gd name="connsiteX49" fmla="*/ 796391 w 5438098"/>
              <a:gd name="connsiteY49" fmla="*/ 143898 h 4151209"/>
              <a:gd name="connsiteX50" fmla="*/ 954719 w 5438098"/>
              <a:gd name="connsiteY50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68154 w 5438098"/>
              <a:gd name="connsiteY35" fmla="*/ 3945772 h 4151209"/>
              <a:gd name="connsiteX36" fmla="*/ 5154393 w 5438098"/>
              <a:gd name="connsiteY36" fmla="*/ 2066549 h 4151209"/>
              <a:gd name="connsiteX37" fmla="*/ 4268154 w 5438098"/>
              <a:gd name="connsiteY37" fmla="*/ 187326 h 4151209"/>
              <a:gd name="connsiteX38" fmla="*/ 4238628 w 5438098"/>
              <a:gd name="connsiteY38" fmla="*/ 165247 h 4151209"/>
              <a:gd name="connsiteX39" fmla="*/ 4483380 w 5438098"/>
              <a:gd name="connsiteY39" fmla="*/ 0 h 4151209"/>
              <a:gd name="connsiteX40" fmla="*/ 954719 w 5438098"/>
              <a:gd name="connsiteY40" fmla="*/ 0 h 4151209"/>
              <a:gd name="connsiteX41" fmla="*/ 1199471 w 5438098"/>
              <a:gd name="connsiteY41" fmla="*/ 165247 h 4151209"/>
              <a:gd name="connsiteX42" fmla="*/ 1169945 w 5438098"/>
              <a:gd name="connsiteY42" fmla="*/ 187326 h 4151209"/>
              <a:gd name="connsiteX43" fmla="*/ 283705 w 5438098"/>
              <a:gd name="connsiteY43" fmla="*/ 2066549 h 4151209"/>
              <a:gd name="connsiteX44" fmla="*/ 1169945 w 5438098"/>
              <a:gd name="connsiteY44" fmla="*/ 3945772 h 4151209"/>
              <a:gd name="connsiteX45" fmla="*/ 974513 w 5438098"/>
              <a:gd name="connsiteY45" fmla="*/ 4151088 h 4151209"/>
              <a:gd name="connsiteX46" fmla="*/ 796391 w 5438098"/>
              <a:gd name="connsiteY46" fmla="*/ 3989201 h 4151209"/>
              <a:gd name="connsiteX47" fmla="*/ 0 w 5438098"/>
              <a:gd name="connsiteY47" fmla="*/ 2066549 h 4151209"/>
              <a:gd name="connsiteX48" fmla="*/ 796391 w 5438098"/>
              <a:gd name="connsiteY48" fmla="*/ 143898 h 4151209"/>
              <a:gd name="connsiteX49" fmla="*/ 954719 w 5438098"/>
              <a:gd name="connsiteY49" fmla="*/ 0 h 4151209"/>
              <a:gd name="connsiteX0" fmla="*/ 2719058 w 5438098"/>
              <a:gd name="connsiteY0" fmla="*/ 1566378 h 4151209"/>
              <a:gd name="connsiteX1" fmla="*/ 2218872 w 5438098"/>
              <a:gd name="connsiteY1" fmla="*/ 2066561 h 4151209"/>
              <a:gd name="connsiteX2" fmla="*/ 2719058 w 5438098"/>
              <a:gd name="connsiteY2" fmla="*/ 2566744 h 4151209"/>
              <a:gd name="connsiteX3" fmla="*/ 3219244 w 5438098"/>
              <a:gd name="connsiteY3" fmla="*/ 2066561 h 4151209"/>
              <a:gd name="connsiteX4" fmla="*/ 2719058 w 5438098"/>
              <a:gd name="connsiteY4" fmla="*/ 1566378 h 4151209"/>
              <a:gd name="connsiteX5" fmla="*/ 2719058 w 5438098"/>
              <a:gd name="connsiteY5" fmla="*/ 1298137 h 4151209"/>
              <a:gd name="connsiteX6" fmla="*/ 3487485 w 5438098"/>
              <a:gd name="connsiteY6" fmla="*/ 2066561 h 4151209"/>
              <a:gd name="connsiteX7" fmla="*/ 2719058 w 5438098"/>
              <a:gd name="connsiteY7" fmla="*/ 2834985 h 4151209"/>
              <a:gd name="connsiteX8" fmla="*/ 1950631 w 5438098"/>
              <a:gd name="connsiteY8" fmla="*/ 2066561 h 4151209"/>
              <a:gd name="connsiteX9" fmla="*/ 2719058 w 5438098"/>
              <a:gd name="connsiteY9" fmla="*/ 1298137 h 4151209"/>
              <a:gd name="connsiteX10" fmla="*/ 1758587 w 5438098"/>
              <a:gd name="connsiteY10" fmla="*/ 542739 h 4151209"/>
              <a:gd name="connsiteX11" fmla="*/ 1990010 w 5438098"/>
              <a:gd name="connsiteY11" fmla="*/ 698987 h 4151209"/>
              <a:gd name="connsiteX12" fmla="*/ 1980256 w 5438098"/>
              <a:gd name="connsiteY12" fmla="*/ 703685 h 4151209"/>
              <a:gd name="connsiteX13" fmla="*/ 1169107 w 5438098"/>
              <a:gd name="connsiteY13" fmla="*/ 2066553 h 4151209"/>
              <a:gd name="connsiteX14" fmla="*/ 1980256 w 5438098"/>
              <a:gd name="connsiteY14" fmla="*/ 3429421 h 4151209"/>
              <a:gd name="connsiteX15" fmla="*/ 1783025 w 5438098"/>
              <a:gd name="connsiteY15" fmla="*/ 3605213 h 4151209"/>
              <a:gd name="connsiteX16" fmla="*/ 1711063 w 5438098"/>
              <a:gd name="connsiteY16" fmla="*/ 3561496 h 4151209"/>
              <a:gd name="connsiteX17" fmla="*/ 916205 w 5438098"/>
              <a:gd name="connsiteY17" fmla="*/ 2066553 h 4151209"/>
              <a:gd name="connsiteX18" fmla="*/ 1711063 w 5438098"/>
              <a:gd name="connsiteY18" fmla="*/ 571611 h 4151209"/>
              <a:gd name="connsiteX19" fmla="*/ 1758587 w 5438098"/>
              <a:gd name="connsiteY19" fmla="*/ 542739 h 4151209"/>
              <a:gd name="connsiteX20" fmla="*/ 3679515 w 5438098"/>
              <a:gd name="connsiteY20" fmla="*/ 542738 h 4151209"/>
              <a:gd name="connsiteX21" fmla="*/ 3727041 w 5438098"/>
              <a:gd name="connsiteY21" fmla="*/ 571611 h 4151209"/>
              <a:gd name="connsiteX22" fmla="*/ 4521899 w 5438098"/>
              <a:gd name="connsiteY22" fmla="*/ 2066553 h 4151209"/>
              <a:gd name="connsiteX23" fmla="*/ 3727041 w 5438098"/>
              <a:gd name="connsiteY23" fmla="*/ 3561496 h 4151209"/>
              <a:gd name="connsiteX24" fmla="*/ 3655078 w 5438098"/>
              <a:gd name="connsiteY24" fmla="*/ 3605214 h 4151209"/>
              <a:gd name="connsiteX25" fmla="*/ 3457848 w 5438098"/>
              <a:gd name="connsiteY25" fmla="*/ 3429421 h 4151209"/>
              <a:gd name="connsiteX26" fmla="*/ 4268997 w 5438098"/>
              <a:gd name="connsiteY26" fmla="*/ 2066553 h 4151209"/>
              <a:gd name="connsiteX27" fmla="*/ 3457848 w 5438098"/>
              <a:gd name="connsiteY27" fmla="*/ 703685 h 4151209"/>
              <a:gd name="connsiteX28" fmla="*/ 3448092 w 5438098"/>
              <a:gd name="connsiteY28" fmla="*/ 698985 h 4151209"/>
              <a:gd name="connsiteX29" fmla="*/ 3679515 w 5438098"/>
              <a:gd name="connsiteY29" fmla="*/ 542738 h 4151209"/>
              <a:gd name="connsiteX30" fmla="*/ 4483380 w 5438098"/>
              <a:gd name="connsiteY30" fmla="*/ 0 h 4151209"/>
              <a:gd name="connsiteX31" fmla="*/ 4641707 w 5438098"/>
              <a:gd name="connsiteY31" fmla="*/ 143898 h 4151209"/>
              <a:gd name="connsiteX32" fmla="*/ 5438098 w 5438098"/>
              <a:gd name="connsiteY32" fmla="*/ 2066549 h 4151209"/>
              <a:gd name="connsiteX33" fmla="*/ 4641707 w 5438098"/>
              <a:gd name="connsiteY33" fmla="*/ 3989201 h 4151209"/>
              <a:gd name="connsiteX34" fmla="*/ 4463586 w 5438098"/>
              <a:gd name="connsiteY34" fmla="*/ 4151087 h 4151209"/>
              <a:gd name="connsiteX35" fmla="*/ 4268154 w 5438098"/>
              <a:gd name="connsiteY35" fmla="*/ 3945772 h 4151209"/>
              <a:gd name="connsiteX36" fmla="*/ 5154393 w 5438098"/>
              <a:gd name="connsiteY36" fmla="*/ 2066549 h 4151209"/>
              <a:gd name="connsiteX37" fmla="*/ 4268154 w 5438098"/>
              <a:gd name="connsiteY37" fmla="*/ 187326 h 4151209"/>
              <a:gd name="connsiteX38" fmla="*/ 4238628 w 5438098"/>
              <a:gd name="connsiteY38" fmla="*/ 165247 h 4151209"/>
              <a:gd name="connsiteX39" fmla="*/ 4483380 w 5438098"/>
              <a:gd name="connsiteY39" fmla="*/ 0 h 4151209"/>
              <a:gd name="connsiteX40" fmla="*/ 954719 w 5438098"/>
              <a:gd name="connsiteY40" fmla="*/ 0 h 4151209"/>
              <a:gd name="connsiteX41" fmla="*/ 1199471 w 5438098"/>
              <a:gd name="connsiteY41" fmla="*/ 165247 h 4151209"/>
              <a:gd name="connsiteX42" fmla="*/ 1169945 w 5438098"/>
              <a:gd name="connsiteY42" fmla="*/ 187326 h 4151209"/>
              <a:gd name="connsiteX43" fmla="*/ 283705 w 5438098"/>
              <a:gd name="connsiteY43" fmla="*/ 2066549 h 4151209"/>
              <a:gd name="connsiteX44" fmla="*/ 1169945 w 5438098"/>
              <a:gd name="connsiteY44" fmla="*/ 3945772 h 4151209"/>
              <a:gd name="connsiteX45" fmla="*/ 974513 w 5438098"/>
              <a:gd name="connsiteY45" fmla="*/ 4151088 h 4151209"/>
              <a:gd name="connsiteX46" fmla="*/ 796391 w 5438098"/>
              <a:gd name="connsiteY46" fmla="*/ 3989201 h 4151209"/>
              <a:gd name="connsiteX47" fmla="*/ 0 w 5438098"/>
              <a:gd name="connsiteY47" fmla="*/ 2066549 h 4151209"/>
              <a:gd name="connsiteX48" fmla="*/ 796391 w 5438098"/>
              <a:gd name="connsiteY48" fmla="*/ 143898 h 4151209"/>
              <a:gd name="connsiteX49" fmla="*/ 954719 w 5438098"/>
              <a:gd name="connsiteY49" fmla="*/ 0 h 4151209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90010 w 5438098"/>
              <a:gd name="connsiteY11" fmla="*/ 698987 h 4152897"/>
              <a:gd name="connsiteX12" fmla="*/ 1980256 w 5438098"/>
              <a:gd name="connsiteY12" fmla="*/ 703685 h 4152897"/>
              <a:gd name="connsiteX13" fmla="*/ 1169107 w 5438098"/>
              <a:gd name="connsiteY13" fmla="*/ 2066553 h 4152897"/>
              <a:gd name="connsiteX14" fmla="*/ 1980256 w 5438098"/>
              <a:gd name="connsiteY14" fmla="*/ 3429421 h 4152897"/>
              <a:gd name="connsiteX15" fmla="*/ 1783025 w 5438098"/>
              <a:gd name="connsiteY15" fmla="*/ 3605213 h 4152897"/>
              <a:gd name="connsiteX16" fmla="*/ 1711063 w 5438098"/>
              <a:gd name="connsiteY16" fmla="*/ 3561496 h 4152897"/>
              <a:gd name="connsiteX17" fmla="*/ 916205 w 5438098"/>
              <a:gd name="connsiteY17" fmla="*/ 2066553 h 4152897"/>
              <a:gd name="connsiteX18" fmla="*/ 1711063 w 5438098"/>
              <a:gd name="connsiteY18" fmla="*/ 571611 h 4152897"/>
              <a:gd name="connsiteX19" fmla="*/ 1758587 w 5438098"/>
              <a:gd name="connsiteY19" fmla="*/ 542739 h 4152897"/>
              <a:gd name="connsiteX20" fmla="*/ 3679515 w 5438098"/>
              <a:gd name="connsiteY20" fmla="*/ 542738 h 4152897"/>
              <a:gd name="connsiteX21" fmla="*/ 3727041 w 5438098"/>
              <a:gd name="connsiteY21" fmla="*/ 571611 h 4152897"/>
              <a:gd name="connsiteX22" fmla="*/ 4521899 w 5438098"/>
              <a:gd name="connsiteY22" fmla="*/ 2066553 h 4152897"/>
              <a:gd name="connsiteX23" fmla="*/ 3727041 w 5438098"/>
              <a:gd name="connsiteY23" fmla="*/ 3561496 h 4152897"/>
              <a:gd name="connsiteX24" fmla="*/ 3655078 w 5438098"/>
              <a:gd name="connsiteY24" fmla="*/ 3605214 h 4152897"/>
              <a:gd name="connsiteX25" fmla="*/ 3457848 w 5438098"/>
              <a:gd name="connsiteY25" fmla="*/ 3429421 h 4152897"/>
              <a:gd name="connsiteX26" fmla="*/ 4268997 w 5438098"/>
              <a:gd name="connsiteY26" fmla="*/ 2066553 h 4152897"/>
              <a:gd name="connsiteX27" fmla="*/ 3457848 w 5438098"/>
              <a:gd name="connsiteY27" fmla="*/ 703685 h 4152897"/>
              <a:gd name="connsiteX28" fmla="*/ 3448092 w 5438098"/>
              <a:gd name="connsiteY28" fmla="*/ 698985 h 4152897"/>
              <a:gd name="connsiteX29" fmla="*/ 3679515 w 5438098"/>
              <a:gd name="connsiteY29" fmla="*/ 542738 h 4152897"/>
              <a:gd name="connsiteX30" fmla="*/ 4483380 w 5438098"/>
              <a:gd name="connsiteY30" fmla="*/ 0 h 4152897"/>
              <a:gd name="connsiteX31" fmla="*/ 4641707 w 5438098"/>
              <a:gd name="connsiteY31" fmla="*/ 143898 h 4152897"/>
              <a:gd name="connsiteX32" fmla="*/ 5438098 w 5438098"/>
              <a:gd name="connsiteY32" fmla="*/ 2066549 h 4152897"/>
              <a:gd name="connsiteX33" fmla="*/ 4641707 w 5438098"/>
              <a:gd name="connsiteY33" fmla="*/ 3989201 h 4152897"/>
              <a:gd name="connsiteX34" fmla="*/ 4463586 w 5438098"/>
              <a:gd name="connsiteY34" fmla="*/ 4151087 h 4152897"/>
              <a:gd name="connsiteX35" fmla="*/ 4268154 w 5438098"/>
              <a:gd name="connsiteY35" fmla="*/ 3945772 h 4152897"/>
              <a:gd name="connsiteX36" fmla="*/ 5154393 w 5438098"/>
              <a:gd name="connsiteY36" fmla="*/ 2066549 h 4152897"/>
              <a:gd name="connsiteX37" fmla="*/ 4268154 w 5438098"/>
              <a:gd name="connsiteY37" fmla="*/ 187326 h 4152897"/>
              <a:gd name="connsiteX38" fmla="*/ 4238628 w 5438098"/>
              <a:gd name="connsiteY38" fmla="*/ 165247 h 4152897"/>
              <a:gd name="connsiteX39" fmla="*/ 4483380 w 5438098"/>
              <a:gd name="connsiteY39" fmla="*/ 0 h 4152897"/>
              <a:gd name="connsiteX40" fmla="*/ 954719 w 5438098"/>
              <a:gd name="connsiteY40" fmla="*/ 0 h 4152897"/>
              <a:gd name="connsiteX41" fmla="*/ 1199471 w 5438098"/>
              <a:gd name="connsiteY41" fmla="*/ 165247 h 4152897"/>
              <a:gd name="connsiteX42" fmla="*/ 1169945 w 5438098"/>
              <a:gd name="connsiteY42" fmla="*/ 187326 h 4152897"/>
              <a:gd name="connsiteX43" fmla="*/ 283705 w 5438098"/>
              <a:gd name="connsiteY43" fmla="*/ 2066549 h 4152897"/>
              <a:gd name="connsiteX44" fmla="*/ 1169945 w 5438098"/>
              <a:gd name="connsiteY44" fmla="*/ 3945772 h 4152897"/>
              <a:gd name="connsiteX45" fmla="*/ 974513 w 5438098"/>
              <a:gd name="connsiteY45" fmla="*/ 4151088 h 4152897"/>
              <a:gd name="connsiteX46" fmla="*/ 796391 w 5438098"/>
              <a:gd name="connsiteY46" fmla="*/ 3989201 h 4152897"/>
              <a:gd name="connsiteX47" fmla="*/ 0 w 5438098"/>
              <a:gd name="connsiteY47" fmla="*/ 2066549 h 4152897"/>
              <a:gd name="connsiteX48" fmla="*/ 796391 w 5438098"/>
              <a:gd name="connsiteY48" fmla="*/ 143898 h 4152897"/>
              <a:gd name="connsiteX49" fmla="*/ 954719 w 5438098"/>
              <a:gd name="connsiteY49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90010 w 5438098"/>
              <a:gd name="connsiteY11" fmla="*/ 698987 h 4152897"/>
              <a:gd name="connsiteX12" fmla="*/ 1980256 w 5438098"/>
              <a:gd name="connsiteY12" fmla="*/ 703685 h 4152897"/>
              <a:gd name="connsiteX13" fmla="*/ 1169107 w 5438098"/>
              <a:gd name="connsiteY13" fmla="*/ 2066553 h 4152897"/>
              <a:gd name="connsiteX14" fmla="*/ 1980256 w 5438098"/>
              <a:gd name="connsiteY14" fmla="*/ 3429421 h 4152897"/>
              <a:gd name="connsiteX15" fmla="*/ 1783025 w 5438098"/>
              <a:gd name="connsiteY15" fmla="*/ 3605213 h 4152897"/>
              <a:gd name="connsiteX16" fmla="*/ 1711063 w 5438098"/>
              <a:gd name="connsiteY16" fmla="*/ 3561496 h 4152897"/>
              <a:gd name="connsiteX17" fmla="*/ 916205 w 5438098"/>
              <a:gd name="connsiteY17" fmla="*/ 2066553 h 4152897"/>
              <a:gd name="connsiteX18" fmla="*/ 1711063 w 5438098"/>
              <a:gd name="connsiteY18" fmla="*/ 571611 h 4152897"/>
              <a:gd name="connsiteX19" fmla="*/ 1758587 w 5438098"/>
              <a:gd name="connsiteY19" fmla="*/ 542739 h 4152897"/>
              <a:gd name="connsiteX20" fmla="*/ 3679515 w 5438098"/>
              <a:gd name="connsiteY20" fmla="*/ 542738 h 4152897"/>
              <a:gd name="connsiteX21" fmla="*/ 3727041 w 5438098"/>
              <a:gd name="connsiteY21" fmla="*/ 571611 h 4152897"/>
              <a:gd name="connsiteX22" fmla="*/ 4521899 w 5438098"/>
              <a:gd name="connsiteY22" fmla="*/ 2066553 h 4152897"/>
              <a:gd name="connsiteX23" fmla="*/ 3727041 w 5438098"/>
              <a:gd name="connsiteY23" fmla="*/ 3561496 h 4152897"/>
              <a:gd name="connsiteX24" fmla="*/ 3655078 w 5438098"/>
              <a:gd name="connsiteY24" fmla="*/ 3605214 h 4152897"/>
              <a:gd name="connsiteX25" fmla="*/ 3457848 w 5438098"/>
              <a:gd name="connsiteY25" fmla="*/ 3429421 h 4152897"/>
              <a:gd name="connsiteX26" fmla="*/ 4268997 w 5438098"/>
              <a:gd name="connsiteY26" fmla="*/ 2066553 h 4152897"/>
              <a:gd name="connsiteX27" fmla="*/ 3457848 w 5438098"/>
              <a:gd name="connsiteY27" fmla="*/ 703685 h 4152897"/>
              <a:gd name="connsiteX28" fmla="*/ 3448092 w 5438098"/>
              <a:gd name="connsiteY28" fmla="*/ 698985 h 4152897"/>
              <a:gd name="connsiteX29" fmla="*/ 3679515 w 5438098"/>
              <a:gd name="connsiteY29" fmla="*/ 542738 h 4152897"/>
              <a:gd name="connsiteX30" fmla="*/ 4483380 w 5438098"/>
              <a:gd name="connsiteY30" fmla="*/ 0 h 4152897"/>
              <a:gd name="connsiteX31" fmla="*/ 4641707 w 5438098"/>
              <a:gd name="connsiteY31" fmla="*/ 143898 h 4152897"/>
              <a:gd name="connsiteX32" fmla="*/ 5438098 w 5438098"/>
              <a:gd name="connsiteY32" fmla="*/ 2066549 h 4152897"/>
              <a:gd name="connsiteX33" fmla="*/ 4641707 w 5438098"/>
              <a:gd name="connsiteY33" fmla="*/ 3989201 h 4152897"/>
              <a:gd name="connsiteX34" fmla="*/ 4463586 w 5438098"/>
              <a:gd name="connsiteY34" fmla="*/ 4151087 h 4152897"/>
              <a:gd name="connsiteX35" fmla="*/ 4268154 w 5438098"/>
              <a:gd name="connsiteY35" fmla="*/ 3945772 h 4152897"/>
              <a:gd name="connsiteX36" fmla="*/ 5154393 w 5438098"/>
              <a:gd name="connsiteY36" fmla="*/ 2066549 h 4152897"/>
              <a:gd name="connsiteX37" fmla="*/ 4268154 w 5438098"/>
              <a:gd name="connsiteY37" fmla="*/ 187326 h 4152897"/>
              <a:gd name="connsiteX38" fmla="*/ 4238628 w 5438098"/>
              <a:gd name="connsiteY38" fmla="*/ 165247 h 4152897"/>
              <a:gd name="connsiteX39" fmla="*/ 4483380 w 5438098"/>
              <a:gd name="connsiteY39" fmla="*/ 0 h 4152897"/>
              <a:gd name="connsiteX40" fmla="*/ 954719 w 5438098"/>
              <a:gd name="connsiteY40" fmla="*/ 0 h 4152897"/>
              <a:gd name="connsiteX41" fmla="*/ 1199471 w 5438098"/>
              <a:gd name="connsiteY41" fmla="*/ 165247 h 4152897"/>
              <a:gd name="connsiteX42" fmla="*/ 1169945 w 5438098"/>
              <a:gd name="connsiteY42" fmla="*/ 187326 h 4152897"/>
              <a:gd name="connsiteX43" fmla="*/ 283705 w 5438098"/>
              <a:gd name="connsiteY43" fmla="*/ 2066549 h 4152897"/>
              <a:gd name="connsiteX44" fmla="*/ 1169945 w 5438098"/>
              <a:gd name="connsiteY44" fmla="*/ 3945772 h 4152897"/>
              <a:gd name="connsiteX45" fmla="*/ 974513 w 5438098"/>
              <a:gd name="connsiteY45" fmla="*/ 4151088 h 4152897"/>
              <a:gd name="connsiteX46" fmla="*/ 796391 w 5438098"/>
              <a:gd name="connsiteY46" fmla="*/ 3989201 h 4152897"/>
              <a:gd name="connsiteX47" fmla="*/ 0 w 5438098"/>
              <a:gd name="connsiteY47" fmla="*/ 2066549 h 4152897"/>
              <a:gd name="connsiteX48" fmla="*/ 796391 w 5438098"/>
              <a:gd name="connsiteY48" fmla="*/ 143898 h 4152897"/>
              <a:gd name="connsiteX49" fmla="*/ 954719 w 5438098"/>
              <a:gd name="connsiteY49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238628 w 5438098"/>
              <a:gd name="connsiteY37" fmla="*/ 165247 h 4152897"/>
              <a:gd name="connsiteX38" fmla="*/ 4483380 w 5438098"/>
              <a:gd name="connsiteY38" fmla="*/ 0 h 4152897"/>
              <a:gd name="connsiteX39" fmla="*/ 954719 w 5438098"/>
              <a:gd name="connsiteY39" fmla="*/ 0 h 4152897"/>
              <a:gd name="connsiteX40" fmla="*/ 1199471 w 5438098"/>
              <a:gd name="connsiteY40" fmla="*/ 165247 h 4152897"/>
              <a:gd name="connsiteX41" fmla="*/ 1169945 w 5438098"/>
              <a:gd name="connsiteY41" fmla="*/ 187326 h 4152897"/>
              <a:gd name="connsiteX42" fmla="*/ 283705 w 5438098"/>
              <a:gd name="connsiteY42" fmla="*/ 2066549 h 4152897"/>
              <a:gd name="connsiteX43" fmla="*/ 1169945 w 5438098"/>
              <a:gd name="connsiteY43" fmla="*/ 3945772 h 4152897"/>
              <a:gd name="connsiteX44" fmla="*/ 974513 w 5438098"/>
              <a:gd name="connsiteY44" fmla="*/ 4151088 h 4152897"/>
              <a:gd name="connsiteX45" fmla="*/ 796391 w 5438098"/>
              <a:gd name="connsiteY45" fmla="*/ 3989201 h 4152897"/>
              <a:gd name="connsiteX46" fmla="*/ 0 w 5438098"/>
              <a:gd name="connsiteY46" fmla="*/ 2066549 h 4152897"/>
              <a:gd name="connsiteX47" fmla="*/ 796391 w 5438098"/>
              <a:gd name="connsiteY47" fmla="*/ 143898 h 4152897"/>
              <a:gd name="connsiteX48" fmla="*/ 954719 w 5438098"/>
              <a:gd name="connsiteY48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483380 w 5438098"/>
              <a:gd name="connsiteY37" fmla="*/ 0 h 4152897"/>
              <a:gd name="connsiteX38" fmla="*/ 954719 w 5438098"/>
              <a:gd name="connsiteY38" fmla="*/ 0 h 4152897"/>
              <a:gd name="connsiteX39" fmla="*/ 1199471 w 5438098"/>
              <a:gd name="connsiteY39" fmla="*/ 165247 h 4152897"/>
              <a:gd name="connsiteX40" fmla="*/ 1169945 w 5438098"/>
              <a:gd name="connsiteY40" fmla="*/ 187326 h 4152897"/>
              <a:gd name="connsiteX41" fmla="*/ 283705 w 5438098"/>
              <a:gd name="connsiteY41" fmla="*/ 2066549 h 4152897"/>
              <a:gd name="connsiteX42" fmla="*/ 1169945 w 5438098"/>
              <a:gd name="connsiteY42" fmla="*/ 3945772 h 4152897"/>
              <a:gd name="connsiteX43" fmla="*/ 974513 w 5438098"/>
              <a:gd name="connsiteY43" fmla="*/ 4151088 h 4152897"/>
              <a:gd name="connsiteX44" fmla="*/ 796391 w 5438098"/>
              <a:gd name="connsiteY44" fmla="*/ 3989201 h 4152897"/>
              <a:gd name="connsiteX45" fmla="*/ 0 w 5438098"/>
              <a:gd name="connsiteY45" fmla="*/ 2066549 h 4152897"/>
              <a:gd name="connsiteX46" fmla="*/ 796391 w 5438098"/>
              <a:gd name="connsiteY46" fmla="*/ 143898 h 4152897"/>
              <a:gd name="connsiteX47" fmla="*/ 954719 w 5438098"/>
              <a:gd name="connsiteY47" fmla="*/ 0 h 4152897"/>
              <a:gd name="connsiteX0" fmla="*/ 2719058 w 5438098"/>
              <a:gd name="connsiteY0" fmla="*/ 1566378 h 4152897"/>
              <a:gd name="connsiteX1" fmla="*/ 2218872 w 5438098"/>
              <a:gd name="connsiteY1" fmla="*/ 2066561 h 4152897"/>
              <a:gd name="connsiteX2" fmla="*/ 2719058 w 5438098"/>
              <a:gd name="connsiteY2" fmla="*/ 2566744 h 4152897"/>
              <a:gd name="connsiteX3" fmla="*/ 3219244 w 5438098"/>
              <a:gd name="connsiteY3" fmla="*/ 2066561 h 4152897"/>
              <a:gd name="connsiteX4" fmla="*/ 2719058 w 5438098"/>
              <a:gd name="connsiteY4" fmla="*/ 1566378 h 4152897"/>
              <a:gd name="connsiteX5" fmla="*/ 2719058 w 5438098"/>
              <a:gd name="connsiteY5" fmla="*/ 1298137 h 4152897"/>
              <a:gd name="connsiteX6" fmla="*/ 3487485 w 5438098"/>
              <a:gd name="connsiteY6" fmla="*/ 2066561 h 4152897"/>
              <a:gd name="connsiteX7" fmla="*/ 2719058 w 5438098"/>
              <a:gd name="connsiteY7" fmla="*/ 2834985 h 4152897"/>
              <a:gd name="connsiteX8" fmla="*/ 1950631 w 5438098"/>
              <a:gd name="connsiteY8" fmla="*/ 2066561 h 4152897"/>
              <a:gd name="connsiteX9" fmla="*/ 2719058 w 5438098"/>
              <a:gd name="connsiteY9" fmla="*/ 1298137 h 4152897"/>
              <a:gd name="connsiteX10" fmla="*/ 1758587 w 5438098"/>
              <a:gd name="connsiteY10" fmla="*/ 542739 h 4152897"/>
              <a:gd name="connsiteX11" fmla="*/ 1980256 w 5438098"/>
              <a:gd name="connsiteY11" fmla="*/ 703685 h 4152897"/>
              <a:gd name="connsiteX12" fmla="*/ 1169107 w 5438098"/>
              <a:gd name="connsiteY12" fmla="*/ 2066553 h 4152897"/>
              <a:gd name="connsiteX13" fmla="*/ 1980256 w 5438098"/>
              <a:gd name="connsiteY13" fmla="*/ 3429421 h 4152897"/>
              <a:gd name="connsiteX14" fmla="*/ 1783025 w 5438098"/>
              <a:gd name="connsiteY14" fmla="*/ 3605213 h 4152897"/>
              <a:gd name="connsiteX15" fmla="*/ 1711063 w 5438098"/>
              <a:gd name="connsiteY15" fmla="*/ 3561496 h 4152897"/>
              <a:gd name="connsiteX16" fmla="*/ 916205 w 5438098"/>
              <a:gd name="connsiteY16" fmla="*/ 2066553 h 4152897"/>
              <a:gd name="connsiteX17" fmla="*/ 1711063 w 5438098"/>
              <a:gd name="connsiteY17" fmla="*/ 571611 h 4152897"/>
              <a:gd name="connsiteX18" fmla="*/ 1758587 w 5438098"/>
              <a:gd name="connsiteY18" fmla="*/ 542739 h 4152897"/>
              <a:gd name="connsiteX19" fmla="*/ 3679515 w 5438098"/>
              <a:gd name="connsiteY19" fmla="*/ 542738 h 4152897"/>
              <a:gd name="connsiteX20" fmla="*/ 3727041 w 5438098"/>
              <a:gd name="connsiteY20" fmla="*/ 571611 h 4152897"/>
              <a:gd name="connsiteX21" fmla="*/ 4521899 w 5438098"/>
              <a:gd name="connsiteY21" fmla="*/ 2066553 h 4152897"/>
              <a:gd name="connsiteX22" fmla="*/ 3727041 w 5438098"/>
              <a:gd name="connsiteY22" fmla="*/ 3561496 h 4152897"/>
              <a:gd name="connsiteX23" fmla="*/ 3655078 w 5438098"/>
              <a:gd name="connsiteY23" fmla="*/ 3605214 h 4152897"/>
              <a:gd name="connsiteX24" fmla="*/ 3457848 w 5438098"/>
              <a:gd name="connsiteY24" fmla="*/ 3429421 h 4152897"/>
              <a:gd name="connsiteX25" fmla="*/ 4268997 w 5438098"/>
              <a:gd name="connsiteY25" fmla="*/ 2066553 h 4152897"/>
              <a:gd name="connsiteX26" fmla="*/ 3457848 w 5438098"/>
              <a:gd name="connsiteY26" fmla="*/ 703685 h 4152897"/>
              <a:gd name="connsiteX27" fmla="*/ 3448092 w 5438098"/>
              <a:gd name="connsiteY27" fmla="*/ 698985 h 4152897"/>
              <a:gd name="connsiteX28" fmla="*/ 3679515 w 5438098"/>
              <a:gd name="connsiteY28" fmla="*/ 542738 h 4152897"/>
              <a:gd name="connsiteX29" fmla="*/ 4483380 w 5438098"/>
              <a:gd name="connsiteY29" fmla="*/ 0 h 4152897"/>
              <a:gd name="connsiteX30" fmla="*/ 4641707 w 5438098"/>
              <a:gd name="connsiteY30" fmla="*/ 143898 h 4152897"/>
              <a:gd name="connsiteX31" fmla="*/ 5438098 w 5438098"/>
              <a:gd name="connsiteY31" fmla="*/ 2066549 h 4152897"/>
              <a:gd name="connsiteX32" fmla="*/ 4641707 w 5438098"/>
              <a:gd name="connsiteY32" fmla="*/ 3989201 h 4152897"/>
              <a:gd name="connsiteX33" fmla="*/ 4463586 w 5438098"/>
              <a:gd name="connsiteY33" fmla="*/ 4151087 h 4152897"/>
              <a:gd name="connsiteX34" fmla="*/ 4268154 w 5438098"/>
              <a:gd name="connsiteY34" fmla="*/ 3945772 h 4152897"/>
              <a:gd name="connsiteX35" fmla="*/ 5154393 w 5438098"/>
              <a:gd name="connsiteY35" fmla="*/ 2066549 h 4152897"/>
              <a:gd name="connsiteX36" fmla="*/ 4268154 w 5438098"/>
              <a:gd name="connsiteY36" fmla="*/ 187326 h 4152897"/>
              <a:gd name="connsiteX37" fmla="*/ 4483380 w 5438098"/>
              <a:gd name="connsiteY37" fmla="*/ 0 h 4152897"/>
              <a:gd name="connsiteX38" fmla="*/ 954719 w 5438098"/>
              <a:gd name="connsiteY38" fmla="*/ 0 h 4152897"/>
              <a:gd name="connsiteX39" fmla="*/ 1199471 w 5438098"/>
              <a:gd name="connsiteY39" fmla="*/ 165247 h 4152897"/>
              <a:gd name="connsiteX40" fmla="*/ 1169945 w 5438098"/>
              <a:gd name="connsiteY40" fmla="*/ 187326 h 4152897"/>
              <a:gd name="connsiteX41" fmla="*/ 283705 w 5438098"/>
              <a:gd name="connsiteY41" fmla="*/ 2066549 h 4152897"/>
              <a:gd name="connsiteX42" fmla="*/ 1169945 w 5438098"/>
              <a:gd name="connsiteY42" fmla="*/ 3945772 h 4152897"/>
              <a:gd name="connsiteX43" fmla="*/ 974513 w 5438098"/>
              <a:gd name="connsiteY43" fmla="*/ 4151088 h 4152897"/>
              <a:gd name="connsiteX44" fmla="*/ 796391 w 5438098"/>
              <a:gd name="connsiteY44" fmla="*/ 3989201 h 4152897"/>
              <a:gd name="connsiteX45" fmla="*/ 0 w 5438098"/>
              <a:gd name="connsiteY45" fmla="*/ 2066549 h 4152897"/>
              <a:gd name="connsiteX46" fmla="*/ 796391 w 5438098"/>
              <a:gd name="connsiteY46" fmla="*/ 143898 h 4152897"/>
              <a:gd name="connsiteX47" fmla="*/ 954719 w 5438098"/>
              <a:gd name="connsiteY47" fmla="*/ 0 h 4152897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448092 w 5438098"/>
              <a:gd name="connsiteY27" fmla="*/ 710740 h 4164652"/>
              <a:gd name="connsiteX28" fmla="*/ 3679515 w 5438098"/>
              <a:gd name="connsiteY28" fmla="*/ 554493 h 4164652"/>
              <a:gd name="connsiteX29" fmla="*/ 4483380 w 5438098"/>
              <a:gd name="connsiteY29" fmla="*/ 11755 h 4164652"/>
              <a:gd name="connsiteX30" fmla="*/ 4641707 w 5438098"/>
              <a:gd name="connsiteY30" fmla="*/ 155653 h 4164652"/>
              <a:gd name="connsiteX31" fmla="*/ 5438098 w 5438098"/>
              <a:gd name="connsiteY31" fmla="*/ 2078304 h 4164652"/>
              <a:gd name="connsiteX32" fmla="*/ 4641707 w 5438098"/>
              <a:gd name="connsiteY32" fmla="*/ 4000956 h 4164652"/>
              <a:gd name="connsiteX33" fmla="*/ 4463586 w 5438098"/>
              <a:gd name="connsiteY33" fmla="*/ 4162842 h 4164652"/>
              <a:gd name="connsiteX34" fmla="*/ 4268154 w 5438098"/>
              <a:gd name="connsiteY34" fmla="*/ 3957527 h 4164652"/>
              <a:gd name="connsiteX35" fmla="*/ 5154393 w 5438098"/>
              <a:gd name="connsiteY35" fmla="*/ 2078304 h 4164652"/>
              <a:gd name="connsiteX36" fmla="*/ 4268154 w 5438098"/>
              <a:gd name="connsiteY36" fmla="*/ 199081 h 4164652"/>
              <a:gd name="connsiteX37" fmla="*/ 4483380 w 5438098"/>
              <a:gd name="connsiteY37" fmla="*/ 11755 h 4164652"/>
              <a:gd name="connsiteX38" fmla="*/ 954719 w 5438098"/>
              <a:gd name="connsiteY38" fmla="*/ 11755 h 4164652"/>
              <a:gd name="connsiteX39" fmla="*/ 1199471 w 5438098"/>
              <a:gd name="connsiteY39" fmla="*/ 177002 h 4164652"/>
              <a:gd name="connsiteX40" fmla="*/ 1169945 w 5438098"/>
              <a:gd name="connsiteY40" fmla="*/ 199081 h 4164652"/>
              <a:gd name="connsiteX41" fmla="*/ 283705 w 5438098"/>
              <a:gd name="connsiteY41" fmla="*/ 2078304 h 4164652"/>
              <a:gd name="connsiteX42" fmla="*/ 1169945 w 5438098"/>
              <a:gd name="connsiteY42" fmla="*/ 3957527 h 4164652"/>
              <a:gd name="connsiteX43" fmla="*/ 974513 w 5438098"/>
              <a:gd name="connsiteY43" fmla="*/ 4162843 h 4164652"/>
              <a:gd name="connsiteX44" fmla="*/ 796391 w 5438098"/>
              <a:gd name="connsiteY44" fmla="*/ 4000956 h 4164652"/>
              <a:gd name="connsiteX45" fmla="*/ 0 w 5438098"/>
              <a:gd name="connsiteY45" fmla="*/ 2078304 h 4164652"/>
              <a:gd name="connsiteX46" fmla="*/ 796391 w 5438098"/>
              <a:gd name="connsiteY46" fmla="*/ 155653 h 4164652"/>
              <a:gd name="connsiteX47" fmla="*/ 954719 w 5438098"/>
              <a:gd name="connsiteY47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  <a:gd name="connsiteX0" fmla="*/ 2719058 w 5438098"/>
              <a:gd name="connsiteY0" fmla="*/ 1578133 h 4164652"/>
              <a:gd name="connsiteX1" fmla="*/ 2218872 w 5438098"/>
              <a:gd name="connsiteY1" fmla="*/ 2078316 h 4164652"/>
              <a:gd name="connsiteX2" fmla="*/ 2719058 w 5438098"/>
              <a:gd name="connsiteY2" fmla="*/ 2578499 h 4164652"/>
              <a:gd name="connsiteX3" fmla="*/ 3219244 w 5438098"/>
              <a:gd name="connsiteY3" fmla="*/ 2078316 h 4164652"/>
              <a:gd name="connsiteX4" fmla="*/ 2719058 w 5438098"/>
              <a:gd name="connsiteY4" fmla="*/ 1578133 h 4164652"/>
              <a:gd name="connsiteX5" fmla="*/ 2719058 w 5438098"/>
              <a:gd name="connsiteY5" fmla="*/ 1309892 h 4164652"/>
              <a:gd name="connsiteX6" fmla="*/ 3487485 w 5438098"/>
              <a:gd name="connsiteY6" fmla="*/ 2078316 h 4164652"/>
              <a:gd name="connsiteX7" fmla="*/ 2719058 w 5438098"/>
              <a:gd name="connsiteY7" fmla="*/ 2846740 h 4164652"/>
              <a:gd name="connsiteX8" fmla="*/ 1950631 w 5438098"/>
              <a:gd name="connsiteY8" fmla="*/ 2078316 h 4164652"/>
              <a:gd name="connsiteX9" fmla="*/ 2719058 w 5438098"/>
              <a:gd name="connsiteY9" fmla="*/ 1309892 h 4164652"/>
              <a:gd name="connsiteX10" fmla="*/ 1758587 w 5438098"/>
              <a:gd name="connsiteY10" fmla="*/ 554494 h 4164652"/>
              <a:gd name="connsiteX11" fmla="*/ 1980256 w 5438098"/>
              <a:gd name="connsiteY11" fmla="*/ 715440 h 4164652"/>
              <a:gd name="connsiteX12" fmla="*/ 1169107 w 5438098"/>
              <a:gd name="connsiteY12" fmla="*/ 2078308 h 4164652"/>
              <a:gd name="connsiteX13" fmla="*/ 1980256 w 5438098"/>
              <a:gd name="connsiteY13" fmla="*/ 3441176 h 4164652"/>
              <a:gd name="connsiteX14" fmla="*/ 1783025 w 5438098"/>
              <a:gd name="connsiteY14" fmla="*/ 3616968 h 4164652"/>
              <a:gd name="connsiteX15" fmla="*/ 1711063 w 5438098"/>
              <a:gd name="connsiteY15" fmla="*/ 3573251 h 4164652"/>
              <a:gd name="connsiteX16" fmla="*/ 916205 w 5438098"/>
              <a:gd name="connsiteY16" fmla="*/ 2078308 h 4164652"/>
              <a:gd name="connsiteX17" fmla="*/ 1711063 w 5438098"/>
              <a:gd name="connsiteY17" fmla="*/ 583366 h 4164652"/>
              <a:gd name="connsiteX18" fmla="*/ 1758587 w 5438098"/>
              <a:gd name="connsiteY18" fmla="*/ 554494 h 4164652"/>
              <a:gd name="connsiteX19" fmla="*/ 3679515 w 5438098"/>
              <a:gd name="connsiteY19" fmla="*/ 554493 h 4164652"/>
              <a:gd name="connsiteX20" fmla="*/ 3727041 w 5438098"/>
              <a:gd name="connsiteY20" fmla="*/ 583366 h 4164652"/>
              <a:gd name="connsiteX21" fmla="*/ 4521899 w 5438098"/>
              <a:gd name="connsiteY21" fmla="*/ 2078308 h 4164652"/>
              <a:gd name="connsiteX22" fmla="*/ 3727041 w 5438098"/>
              <a:gd name="connsiteY22" fmla="*/ 3573251 h 4164652"/>
              <a:gd name="connsiteX23" fmla="*/ 3655078 w 5438098"/>
              <a:gd name="connsiteY23" fmla="*/ 3616969 h 4164652"/>
              <a:gd name="connsiteX24" fmla="*/ 3457848 w 5438098"/>
              <a:gd name="connsiteY24" fmla="*/ 3441176 h 4164652"/>
              <a:gd name="connsiteX25" fmla="*/ 4268997 w 5438098"/>
              <a:gd name="connsiteY25" fmla="*/ 2078308 h 4164652"/>
              <a:gd name="connsiteX26" fmla="*/ 3457848 w 5438098"/>
              <a:gd name="connsiteY26" fmla="*/ 715440 h 4164652"/>
              <a:gd name="connsiteX27" fmla="*/ 3679515 w 5438098"/>
              <a:gd name="connsiteY27" fmla="*/ 554493 h 4164652"/>
              <a:gd name="connsiteX28" fmla="*/ 4483380 w 5438098"/>
              <a:gd name="connsiteY28" fmla="*/ 11755 h 4164652"/>
              <a:gd name="connsiteX29" fmla="*/ 4641707 w 5438098"/>
              <a:gd name="connsiteY29" fmla="*/ 155653 h 4164652"/>
              <a:gd name="connsiteX30" fmla="*/ 5438098 w 5438098"/>
              <a:gd name="connsiteY30" fmla="*/ 2078304 h 4164652"/>
              <a:gd name="connsiteX31" fmla="*/ 4641707 w 5438098"/>
              <a:gd name="connsiteY31" fmla="*/ 4000956 h 4164652"/>
              <a:gd name="connsiteX32" fmla="*/ 4463586 w 5438098"/>
              <a:gd name="connsiteY32" fmla="*/ 4162842 h 4164652"/>
              <a:gd name="connsiteX33" fmla="*/ 4268154 w 5438098"/>
              <a:gd name="connsiteY33" fmla="*/ 3957527 h 4164652"/>
              <a:gd name="connsiteX34" fmla="*/ 5154393 w 5438098"/>
              <a:gd name="connsiteY34" fmla="*/ 2078304 h 4164652"/>
              <a:gd name="connsiteX35" fmla="*/ 4268154 w 5438098"/>
              <a:gd name="connsiteY35" fmla="*/ 199081 h 4164652"/>
              <a:gd name="connsiteX36" fmla="*/ 4483380 w 5438098"/>
              <a:gd name="connsiteY36" fmla="*/ 11755 h 4164652"/>
              <a:gd name="connsiteX37" fmla="*/ 954719 w 5438098"/>
              <a:gd name="connsiteY37" fmla="*/ 11755 h 4164652"/>
              <a:gd name="connsiteX38" fmla="*/ 1199471 w 5438098"/>
              <a:gd name="connsiteY38" fmla="*/ 177002 h 4164652"/>
              <a:gd name="connsiteX39" fmla="*/ 1169945 w 5438098"/>
              <a:gd name="connsiteY39" fmla="*/ 199081 h 4164652"/>
              <a:gd name="connsiteX40" fmla="*/ 283705 w 5438098"/>
              <a:gd name="connsiteY40" fmla="*/ 2078304 h 4164652"/>
              <a:gd name="connsiteX41" fmla="*/ 1169945 w 5438098"/>
              <a:gd name="connsiteY41" fmla="*/ 3957527 h 4164652"/>
              <a:gd name="connsiteX42" fmla="*/ 974513 w 5438098"/>
              <a:gd name="connsiteY42" fmla="*/ 4162843 h 4164652"/>
              <a:gd name="connsiteX43" fmla="*/ 796391 w 5438098"/>
              <a:gd name="connsiteY43" fmla="*/ 4000956 h 4164652"/>
              <a:gd name="connsiteX44" fmla="*/ 0 w 5438098"/>
              <a:gd name="connsiteY44" fmla="*/ 2078304 h 4164652"/>
              <a:gd name="connsiteX45" fmla="*/ 796391 w 5438098"/>
              <a:gd name="connsiteY45" fmla="*/ 155653 h 4164652"/>
              <a:gd name="connsiteX46" fmla="*/ 954719 w 5438098"/>
              <a:gd name="connsiteY46" fmla="*/ 11755 h 41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38098" h="4164652">
                <a:moveTo>
                  <a:pt x="2719058" y="1578133"/>
                </a:moveTo>
                <a:cubicBezTo>
                  <a:pt x="2442813" y="1578133"/>
                  <a:pt x="2218872" y="1802073"/>
                  <a:pt x="2218872" y="2078316"/>
                </a:cubicBezTo>
                <a:cubicBezTo>
                  <a:pt x="2218872" y="2354559"/>
                  <a:pt x="2442813" y="2578499"/>
                  <a:pt x="2719058" y="2578499"/>
                </a:cubicBezTo>
                <a:cubicBezTo>
                  <a:pt x="2995303" y="2578499"/>
                  <a:pt x="3219244" y="2354559"/>
                  <a:pt x="3219244" y="2078316"/>
                </a:cubicBezTo>
                <a:cubicBezTo>
                  <a:pt x="3219244" y="1802073"/>
                  <a:pt x="2995303" y="1578133"/>
                  <a:pt x="2719058" y="1578133"/>
                </a:cubicBezTo>
                <a:close/>
                <a:moveTo>
                  <a:pt x="2719058" y="1309892"/>
                </a:moveTo>
                <a:cubicBezTo>
                  <a:pt x="3143449" y="1309892"/>
                  <a:pt x="3487485" y="1653927"/>
                  <a:pt x="3487485" y="2078316"/>
                </a:cubicBezTo>
                <a:cubicBezTo>
                  <a:pt x="3487485" y="2502705"/>
                  <a:pt x="3143449" y="2846740"/>
                  <a:pt x="2719058" y="2846740"/>
                </a:cubicBezTo>
                <a:cubicBezTo>
                  <a:pt x="2294667" y="2846740"/>
                  <a:pt x="1950631" y="2502705"/>
                  <a:pt x="1950631" y="2078316"/>
                </a:cubicBezTo>
                <a:cubicBezTo>
                  <a:pt x="1950631" y="1653927"/>
                  <a:pt x="2294667" y="1309892"/>
                  <a:pt x="2719058" y="1309892"/>
                </a:cubicBezTo>
                <a:close/>
                <a:moveTo>
                  <a:pt x="1758587" y="554494"/>
                </a:moveTo>
                <a:cubicBezTo>
                  <a:pt x="1845540" y="510172"/>
                  <a:pt x="1994540" y="540960"/>
                  <a:pt x="1980256" y="715440"/>
                </a:cubicBezTo>
                <a:cubicBezTo>
                  <a:pt x="1497100" y="977905"/>
                  <a:pt x="1169107" y="1489803"/>
                  <a:pt x="1169107" y="2078308"/>
                </a:cubicBezTo>
                <a:cubicBezTo>
                  <a:pt x="1169107" y="2666813"/>
                  <a:pt x="1497100" y="3178711"/>
                  <a:pt x="1980256" y="3441176"/>
                </a:cubicBezTo>
                <a:cubicBezTo>
                  <a:pt x="2045141" y="3614074"/>
                  <a:pt x="1874894" y="3659608"/>
                  <a:pt x="1783025" y="3616968"/>
                </a:cubicBezTo>
                <a:lnTo>
                  <a:pt x="1711063" y="3573251"/>
                </a:lnTo>
                <a:cubicBezTo>
                  <a:pt x="1231503" y="3249267"/>
                  <a:pt x="916205" y="2700608"/>
                  <a:pt x="916205" y="2078308"/>
                </a:cubicBezTo>
                <a:cubicBezTo>
                  <a:pt x="916205" y="1456008"/>
                  <a:pt x="1231503" y="907349"/>
                  <a:pt x="1711063" y="583366"/>
                </a:cubicBezTo>
                <a:lnTo>
                  <a:pt x="1758587" y="554494"/>
                </a:lnTo>
                <a:close/>
                <a:moveTo>
                  <a:pt x="3679515" y="554493"/>
                </a:moveTo>
                <a:lnTo>
                  <a:pt x="3727041" y="583366"/>
                </a:lnTo>
                <a:cubicBezTo>
                  <a:pt x="4206601" y="907349"/>
                  <a:pt x="4521899" y="1456008"/>
                  <a:pt x="4521899" y="2078308"/>
                </a:cubicBezTo>
                <a:cubicBezTo>
                  <a:pt x="4521899" y="2700608"/>
                  <a:pt x="4206601" y="3249267"/>
                  <a:pt x="3727041" y="3573251"/>
                </a:cubicBezTo>
                <a:lnTo>
                  <a:pt x="3655078" y="3616969"/>
                </a:lnTo>
                <a:cubicBezTo>
                  <a:pt x="3569741" y="3633483"/>
                  <a:pt x="3409291" y="3594479"/>
                  <a:pt x="3457848" y="3441176"/>
                </a:cubicBezTo>
                <a:cubicBezTo>
                  <a:pt x="3941005" y="3178711"/>
                  <a:pt x="4268997" y="2666813"/>
                  <a:pt x="4268997" y="2078308"/>
                </a:cubicBezTo>
                <a:cubicBezTo>
                  <a:pt x="4268997" y="1489803"/>
                  <a:pt x="3941005" y="977905"/>
                  <a:pt x="3457848" y="715440"/>
                </a:cubicBezTo>
                <a:cubicBezTo>
                  <a:pt x="3430500" y="488708"/>
                  <a:pt x="3641549" y="510171"/>
                  <a:pt x="3679515" y="554493"/>
                </a:cubicBezTo>
                <a:close/>
                <a:moveTo>
                  <a:pt x="4483380" y="11755"/>
                </a:moveTo>
                <a:lnTo>
                  <a:pt x="4641707" y="155653"/>
                </a:lnTo>
                <a:cubicBezTo>
                  <a:pt x="5133758" y="647702"/>
                  <a:pt x="5438098" y="1327462"/>
                  <a:pt x="5438098" y="2078304"/>
                </a:cubicBezTo>
                <a:cubicBezTo>
                  <a:pt x="5438098" y="2829146"/>
                  <a:pt x="5133758" y="3508906"/>
                  <a:pt x="4641707" y="4000956"/>
                </a:cubicBezTo>
                <a:lnTo>
                  <a:pt x="4463586" y="4162842"/>
                </a:lnTo>
                <a:cubicBezTo>
                  <a:pt x="4365785" y="4172782"/>
                  <a:pt x="4261452" y="4146797"/>
                  <a:pt x="4268154" y="3957527"/>
                </a:cubicBezTo>
                <a:cubicBezTo>
                  <a:pt x="4809402" y="3510851"/>
                  <a:pt x="5154393" y="2834866"/>
                  <a:pt x="5154393" y="2078304"/>
                </a:cubicBezTo>
                <a:cubicBezTo>
                  <a:pt x="5154393" y="1321743"/>
                  <a:pt x="4809402" y="645758"/>
                  <a:pt x="4268154" y="199081"/>
                </a:cubicBezTo>
                <a:cubicBezTo>
                  <a:pt x="4212533" y="28871"/>
                  <a:pt x="4352855" y="-27040"/>
                  <a:pt x="4483380" y="11755"/>
                </a:cubicBezTo>
                <a:close/>
                <a:moveTo>
                  <a:pt x="954719" y="11755"/>
                </a:moveTo>
                <a:cubicBezTo>
                  <a:pt x="1121212" y="-21337"/>
                  <a:pt x="1212593" y="43542"/>
                  <a:pt x="1199471" y="177002"/>
                </a:cubicBezTo>
                <a:lnTo>
                  <a:pt x="1169945" y="199081"/>
                </a:lnTo>
                <a:cubicBezTo>
                  <a:pt x="628696" y="645758"/>
                  <a:pt x="283705" y="1321743"/>
                  <a:pt x="283705" y="2078304"/>
                </a:cubicBezTo>
                <a:cubicBezTo>
                  <a:pt x="283705" y="2834866"/>
                  <a:pt x="628696" y="3510851"/>
                  <a:pt x="1169945" y="3957527"/>
                </a:cubicBezTo>
                <a:cubicBezTo>
                  <a:pt x="1176647" y="4097811"/>
                  <a:pt x="1085377" y="4166250"/>
                  <a:pt x="974513" y="4162843"/>
                </a:cubicBezTo>
                <a:lnTo>
                  <a:pt x="796391" y="4000956"/>
                </a:lnTo>
                <a:cubicBezTo>
                  <a:pt x="304340" y="3508906"/>
                  <a:pt x="0" y="2829146"/>
                  <a:pt x="0" y="2078304"/>
                </a:cubicBezTo>
                <a:cubicBezTo>
                  <a:pt x="0" y="1327462"/>
                  <a:pt x="304340" y="647702"/>
                  <a:pt x="796391" y="155653"/>
                </a:cubicBezTo>
                <a:lnTo>
                  <a:pt x="954719" y="117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 CHART OPTION 1</a:t>
            </a:r>
          </a:p>
        </p:txBody>
      </p:sp>
      <p:graphicFrame>
        <p:nvGraphicFramePr>
          <p:cNvPr id="14" name="Content Placeholder 13" title="column chart"/>
          <p:cNvGraphicFramePr>
            <a:graphicFrameLocks noGrp="1"/>
          </p:cNvGraphicFramePr>
          <p:nvPr>
            <p:ph sz="half" idx="1"/>
          </p:nvPr>
        </p:nvGraphicFramePr>
        <p:xfrm>
          <a:off x="260350" y="1147763"/>
          <a:ext cx="575945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234545" y="1238596"/>
            <a:ext cx="5320146" cy="4938368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4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SLIDE CHART OPTION 1 (accessible version)</a:t>
            </a:r>
          </a:p>
        </p:txBody>
      </p:sp>
      <p:graphicFrame>
        <p:nvGraphicFramePr>
          <p:cNvPr id="14" name="Content Placeholder 13" title="column chart"/>
          <p:cNvGraphicFramePr>
            <a:graphicFrameLocks noGrp="1"/>
          </p:cNvGraphicFramePr>
          <p:nvPr>
            <p:ph sz="half" idx="1"/>
          </p:nvPr>
        </p:nvGraphicFramePr>
        <p:xfrm>
          <a:off x="184849" y="1147763"/>
          <a:ext cx="575945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0"/>
          <p:cNvSpPr>
            <a:spLocks noGrp="1"/>
          </p:cNvSpPr>
          <p:nvPr>
            <p:ph sz="half" idx="2"/>
          </p:nvPr>
        </p:nvSpPr>
        <p:spPr>
          <a:xfrm>
            <a:off x="6234544" y="1238596"/>
            <a:ext cx="5246255" cy="4938368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7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 CHART OPTION 2</a:t>
            </a:r>
          </a:p>
        </p:txBody>
      </p:sp>
      <p:graphicFrame>
        <p:nvGraphicFramePr>
          <p:cNvPr id="14" name="Content Placeholder 13" title="pie chart"/>
          <p:cNvGraphicFramePr>
            <a:graphicFrameLocks noGrp="1"/>
          </p:cNvGraphicFramePr>
          <p:nvPr>
            <p:ph sz="half" idx="1"/>
          </p:nvPr>
        </p:nvGraphicFramePr>
        <p:xfrm>
          <a:off x="260350" y="1147763"/>
          <a:ext cx="575945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0"/>
          <p:cNvSpPr>
            <a:spLocks noGrp="1"/>
          </p:cNvSpPr>
          <p:nvPr>
            <p:ph sz="half" idx="2"/>
          </p:nvPr>
        </p:nvSpPr>
        <p:spPr>
          <a:xfrm>
            <a:off x="5874327" y="1238596"/>
            <a:ext cx="5652654" cy="4938368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4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3" y="444910"/>
            <a:ext cx="6217411" cy="6413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IN THIS SPACE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Presented by: enter name</a:t>
            </a:r>
          </a:p>
          <a:p>
            <a:r>
              <a:rPr lang="en-US" dirty="0"/>
              <a:t>Map the System </a:t>
            </a:r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DE6E-5973-4957-8856-229BF723A2FC}" type="datetime1">
              <a:rPr lang="en-US" smtClean="0"/>
              <a:t>3/21/2022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006" y="5499291"/>
            <a:ext cx="2401275" cy="830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85" y="5643647"/>
            <a:ext cx="2166457" cy="5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MASTER SLIDE CHART OPTION 2 </a:t>
            </a:r>
            <a:r>
              <a:rPr lang="en-US" sz="2800" dirty="0"/>
              <a:t>(accessible version)</a:t>
            </a:r>
            <a:endParaRPr lang="en-US" sz="3600" dirty="0"/>
          </a:p>
        </p:txBody>
      </p:sp>
      <p:sp>
        <p:nvSpPr>
          <p:cNvPr id="6" name="Content Placeholder 10"/>
          <p:cNvSpPr>
            <a:spLocks noGrp="1"/>
          </p:cNvSpPr>
          <p:nvPr>
            <p:ph sz="half" idx="2"/>
          </p:nvPr>
        </p:nvSpPr>
        <p:spPr>
          <a:xfrm>
            <a:off x="5874326" y="1238596"/>
            <a:ext cx="5514109" cy="4938368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graphicFrame>
        <p:nvGraphicFramePr>
          <p:cNvPr id="9" name="Content Placeholder 13" title="pie chart">
            <a:extLst>
              <a:ext uri="{FF2B5EF4-FFF2-40B4-BE49-F238E27FC236}">
                <a16:creationId xmlns:a16="http://schemas.microsoft.com/office/drawing/2014/main" id="{7F24B76D-2164-894D-9A8C-96759EF746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519985"/>
              </p:ext>
            </p:extLst>
          </p:nvPr>
        </p:nvGraphicFramePr>
        <p:xfrm>
          <a:off x="346390" y="1352612"/>
          <a:ext cx="5825812" cy="4619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23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 CHART OPTION 3</a:t>
            </a:r>
          </a:p>
        </p:txBody>
      </p:sp>
      <p:graphicFrame>
        <p:nvGraphicFramePr>
          <p:cNvPr id="8" name="Content Placeholder 7" title="line chart"/>
          <p:cNvGraphicFramePr>
            <a:graphicFrameLocks noGrp="1"/>
          </p:cNvGraphicFramePr>
          <p:nvPr>
            <p:ph sz="half" idx="1"/>
          </p:nvPr>
        </p:nvGraphicFramePr>
        <p:xfrm>
          <a:off x="260350" y="1147763"/>
          <a:ext cx="546933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0"/>
          <p:cNvSpPr>
            <a:spLocks noGrp="1"/>
          </p:cNvSpPr>
          <p:nvPr>
            <p:ph sz="half" idx="2"/>
          </p:nvPr>
        </p:nvSpPr>
        <p:spPr>
          <a:xfrm>
            <a:off x="5892800" y="1238596"/>
            <a:ext cx="5440218" cy="4938368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76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SLIDE CHART OPTION 3 </a:t>
            </a:r>
            <a:r>
              <a:rPr lang="en-US" sz="3100" dirty="0"/>
              <a:t>(accessible version)</a:t>
            </a:r>
            <a:endParaRPr lang="en-US" dirty="0"/>
          </a:p>
        </p:txBody>
      </p:sp>
      <p:graphicFrame>
        <p:nvGraphicFramePr>
          <p:cNvPr id="8" name="Content Placeholder 7" title="line chart"/>
          <p:cNvGraphicFramePr>
            <a:graphicFrameLocks noGrp="1"/>
          </p:cNvGraphicFramePr>
          <p:nvPr>
            <p:ph sz="half" idx="1"/>
          </p:nvPr>
        </p:nvGraphicFramePr>
        <p:xfrm>
          <a:off x="109348" y="1147763"/>
          <a:ext cx="575945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10"/>
          <p:cNvSpPr>
            <a:spLocks noGrp="1"/>
          </p:cNvSpPr>
          <p:nvPr>
            <p:ph sz="half" idx="2"/>
          </p:nvPr>
        </p:nvSpPr>
        <p:spPr>
          <a:xfrm>
            <a:off x="5892800" y="1238596"/>
            <a:ext cx="5440218" cy="4938368"/>
          </a:xfrm>
        </p:spPr>
        <p:txBody>
          <a:bodyPr anchor="ctr">
            <a:normAutofit/>
          </a:bodyPr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3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 CHART OPTION 4</a:t>
            </a:r>
          </a:p>
        </p:txBody>
      </p:sp>
      <p:graphicFrame>
        <p:nvGraphicFramePr>
          <p:cNvPr id="10" name="Content Placeholder 9" title="column chart"/>
          <p:cNvGraphicFramePr>
            <a:graphicFrameLocks noGrp="1"/>
          </p:cNvGraphicFramePr>
          <p:nvPr>
            <p:ph idx="1"/>
          </p:nvPr>
        </p:nvGraphicFramePr>
        <p:xfrm>
          <a:off x="260350" y="1104901"/>
          <a:ext cx="11569262" cy="494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0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SLIDE CHART OPTION 4 </a:t>
            </a:r>
            <a:r>
              <a:rPr lang="en-US" sz="3100" dirty="0"/>
              <a:t>(accessible version)</a:t>
            </a:r>
            <a:endParaRPr lang="en-US" dirty="0"/>
          </a:p>
        </p:txBody>
      </p:sp>
      <p:graphicFrame>
        <p:nvGraphicFramePr>
          <p:cNvPr id="10" name="Content Placeholder 9" title="column chart"/>
          <p:cNvGraphicFramePr>
            <a:graphicFrameLocks noGrp="1"/>
          </p:cNvGraphicFramePr>
          <p:nvPr>
            <p:ph idx="1"/>
          </p:nvPr>
        </p:nvGraphicFramePr>
        <p:xfrm>
          <a:off x="260349" y="1104901"/>
          <a:ext cx="11386705" cy="477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97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Arguments and Key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77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3B1991-3E97-B74D-958D-52C4E924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43" y="1985554"/>
            <a:ext cx="2652032" cy="91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985554"/>
            <a:ext cx="3076814" cy="7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347984-6E28-F746-88F5-46BAE619D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AD1C67E-F52F-5E45-910C-F41D007FF9B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59882" y="6335309"/>
            <a:ext cx="5226517" cy="2503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DA0F0C4-D455-7944-BBCC-961AFE52B3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88000" y="6335309"/>
            <a:ext cx="1016000" cy="2503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43" y="1985554"/>
            <a:ext cx="2652032" cy="917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1978802"/>
            <a:ext cx="3002552" cy="7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43" y="1985554"/>
            <a:ext cx="2652032" cy="917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985554"/>
            <a:ext cx="3076814" cy="7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43" y="1985554"/>
            <a:ext cx="2652032" cy="917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1978802"/>
            <a:ext cx="3002552" cy="7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PRESENTATION TITLE</a:t>
            </a:r>
            <a:br>
              <a:rPr lang="en-US" sz="4000" dirty="0"/>
            </a:br>
            <a:r>
              <a:rPr lang="en-US" sz="4000" dirty="0"/>
              <a:t>IN THIS SPACE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Presented by: enter name</a:t>
            </a:r>
          </a:p>
          <a:p>
            <a:r>
              <a:rPr lang="en-US" dirty="0"/>
              <a:t>Map the System </a:t>
            </a:r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D9E1-716A-4165-92A1-0605DFE38AD1}" type="datetime1">
              <a:rPr lang="en-US" smtClean="0"/>
              <a:t>3/21/2022</a:t>
            </a:fld>
            <a:endParaRPr lang="en-US" dirty="0"/>
          </a:p>
        </p:txBody>
      </p:sp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id="{9D219682-4454-2741-ADE1-D3B8B6E66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640" r="7511" b="7090"/>
          <a:stretch/>
        </p:blipFill>
        <p:spPr>
          <a:xfrm>
            <a:off x="6096000" y="397164"/>
            <a:ext cx="6104092" cy="6460836"/>
          </a:xfrm>
        </p:spPr>
      </p:pic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D75D2823-44D7-3D46-8CBD-2CDA98F9CF51}"/>
              </a:ext>
            </a:extLst>
          </p:cNvPr>
          <p:cNvSpPr txBox="1">
            <a:spLocks/>
          </p:cNvSpPr>
          <p:nvPr/>
        </p:nvSpPr>
        <p:spPr>
          <a:xfrm>
            <a:off x="9655249" y="6471346"/>
            <a:ext cx="2494711" cy="397164"/>
          </a:xfrm>
          <a:prstGeom prst="rect">
            <a:avLst/>
          </a:prstGeom>
          <a:noFill/>
          <a:ln>
            <a:noFill/>
          </a:ln>
        </p:spPr>
        <p:txBody>
          <a:bodyPr lIns="0" tIns="0" rIns="108000" bIns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/>
              <a:t>Photo credit: </a:t>
            </a:r>
            <a:r>
              <a:rPr lang="en-CA" sz="900" dirty="0"/>
              <a:t>@</a:t>
            </a:r>
            <a:r>
              <a:rPr lang="en-CA" sz="900" dirty="0" err="1"/>
              <a:t>bruce.digital</a:t>
            </a:r>
            <a:endParaRPr lang="en-US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4" r="9214"/>
          <a:stretch/>
        </p:blipFill>
        <p:spPr>
          <a:xfrm>
            <a:off x="6009828" y="397164"/>
            <a:ext cx="6190264" cy="6460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431" y="5499291"/>
            <a:ext cx="2401275" cy="830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38" y="5499291"/>
            <a:ext cx="2923756" cy="8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PRESENTATION TITLE</a:t>
            </a:r>
            <a:br>
              <a:rPr lang="en-US" sz="4000" dirty="0"/>
            </a:br>
            <a:r>
              <a:rPr lang="en-US" sz="4000" dirty="0"/>
              <a:t>IN THIS SPACE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Presented by: enter name</a:t>
            </a:r>
          </a:p>
          <a:p>
            <a:r>
              <a:rPr lang="en-US" dirty="0"/>
              <a:t>Map the System </a:t>
            </a:r>
            <a:r>
              <a:rPr lang="en-US" dirty="0" smtClean="0"/>
              <a:t>2022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8" t="19400" r="22816" b="2348"/>
          <a:stretch/>
        </p:blipFill>
        <p:spPr>
          <a:xfrm>
            <a:off x="6094124" y="397164"/>
            <a:ext cx="6097876" cy="6460836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8290-3608-4A43-BD81-33D61C8B2FA9}" type="datetime1">
              <a:rPr lang="en-US" smtClean="0"/>
              <a:t>3/21/2022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4" r="9214"/>
          <a:stretch/>
        </p:blipFill>
        <p:spPr>
          <a:xfrm>
            <a:off x="6001736" y="397164"/>
            <a:ext cx="6190264" cy="6460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311" y="5509343"/>
            <a:ext cx="2401275" cy="830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10" y="5509342"/>
            <a:ext cx="2923752" cy="8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PRESENTATION ROADMAP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241955"/>
              </p:ext>
            </p:extLst>
          </p:nvPr>
        </p:nvGraphicFramePr>
        <p:xfrm>
          <a:off x="260350" y="1412875"/>
          <a:ext cx="11569700" cy="459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64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PRESENTATION ROADMAP</a:t>
            </a:r>
            <a:endParaRPr lang="en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922431"/>
              </p:ext>
            </p:extLst>
          </p:nvPr>
        </p:nvGraphicFramePr>
        <p:xfrm>
          <a:off x="260350" y="1412875"/>
          <a:ext cx="11569700" cy="459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92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INTRODUCTION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37262" y="4682835"/>
            <a:ext cx="1205212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MEMBER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882" y="5063119"/>
            <a:ext cx="361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</a:t>
            </a:r>
          </a:p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</a:t>
            </a:r>
          </a:p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 Fact About You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72446" y="4682835"/>
            <a:ext cx="1205212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EXAMPLE.2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01309" y="4682835"/>
            <a:ext cx="1205212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EXAMPLE.3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8745" y="5063119"/>
            <a:ext cx="361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Phasellus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semper,</a:t>
            </a:r>
          </a:p>
          <a:p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rhoncus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7608" y="5063119"/>
            <a:ext cx="361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Phasellus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non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semper,</a:t>
            </a:r>
          </a:p>
          <a:p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rhoncus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1" name="Content Placeholder 37">
            <a:extLst>
              <a:ext uri="{FF2B5EF4-FFF2-40B4-BE49-F238E27FC236}">
                <a16:creationId xmlns:a16="http://schemas.microsoft.com/office/drawing/2014/main" id="{CBBB3960-DC3C-C746-9414-EDE87EDC8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27287" r="1664" b="17493"/>
          <a:stretch/>
        </p:blipFill>
        <p:spPr>
          <a:xfrm>
            <a:off x="7981996" y="1431290"/>
            <a:ext cx="3536950" cy="3046198"/>
          </a:xfrm>
          <a:prstGeom prst="rect">
            <a:avLst/>
          </a:prstGeom>
        </p:spPr>
      </p:pic>
      <p:pic>
        <p:nvPicPr>
          <p:cNvPr id="22" name="Content Placeholder 41">
            <a:extLst>
              <a:ext uri="{FF2B5EF4-FFF2-40B4-BE49-F238E27FC236}">
                <a16:creationId xmlns:a16="http://schemas.microsoft.com/office/drawing/2014/main" id="{01DAB6F2-5E3B-004D-B22C-6130797F0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r="11651"/>
          <a:stretch/>
        </p:blipFill>
        <p:spPr>
          <a:xfrm>
            <a:off x="4175057" y="1431290"/>
            <a:ext cx="3533009" cy="3046198"/>
          </a:xfrm>
          <a:prstGeom prst="rect">
            <a:avLst/>
          </a:prstGeom>
        </p:spPr>
      </p:pic>
      <p:pic>
        <p:nvPicPr>
          <p:cNvPr id="23" name="Content Placeholder 39">
            <a:extLst>
              <a:ext uri="{FF2B5EF4-FFF2-40B4-BE49-F238E27FC236}">
                <a16:creationId xmlns:a16="http://schemas.microsoft.com/office/drawing/2014/main" id="{808BE567-DFE2-3244-BF72-462FD007F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8"/>
          <a:stretch/>
        </p:blipFill>
        <p:spPr>
          <a:xfrm>
            <a:off x="343551" y="1431290"/>
            <a:ext cx="3544584" cy="30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semper,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In non </a:t>
            </a:r>
            <a:r>
              <a:rPr lang="en-US" dirty="0" err="1"/>
              <a:t>scelerisque</a:t>
            </a:r>
            <a:r>
              <a:rPr lang="en-US" dirty="0"/>
              <a:t> est. Cras </a:t>
            </a:r>
            <a:r>
              <a:rPr lang="en-US" dirty="0" err="1"/>
              <a:t>eu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Integer a magna non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. </a:t>
            </a:r>
          </a:p>
          <a:p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et ligula </a:t>
            </a:r>
            <a:r>
              <a:rPr lang="en-US" dirty="0" err="1"/>
              <a:t>sed</a:t>
            </a:r>
            <a:r>
              <a:rPr lang="en-US" dirty="0"/>
              <a:t> maximus.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lacus id libero</a:t>
            </a:r>
            <a:br>
              <a:rPr lang="en-US" dirty="0"/>
            </a:b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</a:p>
          <a:p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vitae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32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non </a:t>
            </a:r>
            <a:r>
              <a:rPr lang="en-US" dirty="0" err="1"/>
              <a:t>sem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semper,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In non </a:t>
            </a:r>
            <a:r>
              <a:rPr lang="en-US" dirty="0" err="1"/>
              <a:t>scelerisque</a:t>
            </a:r>
            <a:r>
              <a:rPr lang="en-US" dirty="0"/>
              <a:t> est. Cras </a:t>
            </a:r>
            <a:r>
              <a:rPr lang="en-US" dirty="0" err="1"/>
              <a:t>eu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Integer a magna non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et ligula </a:t>
            </a:r>
            <a:r>
              <a:rPr lang="en-US" dirty="0" err="1"/>
              <a:t>sed</a:t>
            </a:r>
            <a:r>
              <a:rPr lang="en-US" dirty="0"/>
              <a:t> maximus.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lacus id libero</a:t>
            </a:r>
            <a:br>
              <a:rPr lang="en-US" dirty="0"/>
            </a:b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vitae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61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ofWaterloo_WhiteBkgrd">
  <a:themeElements>
    <a:clrScheme name="Waterloo2016">
      <a:dk1>
        <a:sysClr val="windowText" lastClr="000000"/>
      </a:dk1>
      <a:lt1>
        <a:sysClr val="window" lastClr="FFFFFF"/>
      </a:lt1>
      <a:dk2>
        <a:srgbClr val="757575"/>
      </a:dk2>
      <a:lt2>
        <a:srgbClr val="D6D6D6"/>
      </a:lt2>
      <a:accent1>
        <a:srgbClr val="FFD54F"/>
      </a:accent1>
      <a:accent2>
        <a:srgbClr val="0C0C0C"/>
      </a:accent2>
      <a:accent3>
        <a:srgbClr val="AEAEAE"/>
      </a:accent3>
      <a:accent4>
        <a:srgbClr val="B71233"/>
      </a:accent4>
      <a:accent5>
        <a:srgbClr val="7F7F7F"/>
      </a:accent5>
      <a:accent6>
        <a:srgbClr val="0073CE"/>
      </a:accent6>
      <a:hlink>
        <a:srgbClr val="353535"/>
      </a:hlink>
      <a:folHlink>
        <a:srgbClr val="595959"/>
      </a:folHlink>
    </a:clrScheme>
    <a:fontScheme name="Custom 1">
      <a:majorFont>
        <a:latin typeface="Barlow Condensed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terloo_powerpoint_template_16-9_widescreen" id="{4809F9E8-56BF-8C4D-85E0-7353F442B736}" vid="{D553A0E6-7EAA-F242-A75B-21BFDE7A7B87}"/>
    </a:ext>
  </a:extLst>
</a:theme>
</file>

<file path=ppt/theme/theme2.xml><?xml version="1.0" encoding="utf-8"?>
<a:theme xmlns:a="http://schemas.openxmlformats.org/drawingml/2006/main" name="1_UofWaterloo_WhiteBkgrd">
  <a:themeElements>
    <a:clrScheme name="Environment 1">
      <a:dk1>
        <a:srgbClr val="000000"/>
      </a:dk1>
      <a:lt1>
        <a:srgbClr val="FFFFFF"/>
      </a:lt1>
      <a:dk2>
        <a:srgbClr val="757575"/>
      </a:dk2>
      <a:lt2>
        <a:srgbClr val="D6D6D6"/>
      </a:lt2>
      <a:accent1>
        <a:srgbClr val="B3BD00"/>
      </a:accent1>
      <a:accent2>
        <a:srgbClr val="0C0C0C"/>
      </a:accent2>
      <a:accent3>
        <a:srgbClr val="CFE978"/>
      </a:accent3>
      <a:accent4>
        <a:srgbClr val="BDD400"/>
      </a:accent4>
      <a:accent5>
        <a:srgbClr val="788200"/>
      </a:accent5>
      <a:accent6>
        <a:srgbClr val="0073CE"/>
      </a:accent6>
      <a:hlink>
        <a:srgbClr val="788200"/>
      </a:hlink>
      <a:folHlink>
        <a:srgbClr val="595959"/>
      </a:folHlink>
    </a:clrScheme>
    <a:fontScheme name="Impact + Georgia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aterloo_environment_16x9" id="{663630A3-9A34-2B4F-8263-C3AB669B4737}" vid="{4BCA276B-BF46-D347-9B9B-0D919F018E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waterloo_powerpoint_template_16-9_widescreen-1</Template>
  <TotalTime>6274</TotalTime>
  <Words>1008</Words>
  <Application>Microsoft Office PowerPoint</Application>
  <PresentationFormat>Widescreen</PresentationFormat>
  <Paragraphs>109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Barlow Condensed</vt:lpstr>
      <vt:lpstr>Calibri</vt:lpstr>
      <vt:lpstr>Georgia</vt:lpstr>
      <vt:lpstr>Impact</vt:lpstr>
      <vt:lpstr>Verdana</vt:lpstr>
      <vt:lpstr>Wingdings</vt:lpstr>
      <vt:lpstr>UofWaterloo_WhiteBkgrd</vt:lpstr>
      <vt:lpstr>1_UofWaterloo_WhiteBkgrd</vt:lpstr>
      <vt:lpstr>PRESENTATION TITLE IN THIS SPACE HERE</vt:lpstr>
      <vt:lpstr>PRESENTATION TITLE IN THIS SPACE HERE</vt:lpstr>
      <vt:lpstr>PRESENTATION TITLE IN THIS SPACE HERE</vt:lpstr>
      <vt:lpstr>PRESENTATION TITLE IN THIS SPACE HERE</vt:lpstr>
      <vt:lpstr>PRESENTATION ROADMAP</vt:lpstr>
      <vt:lpstr>PRESENTATION ROADMAP</vt:lpstr>
      <vt:lpstr>TEAM INTRODUCTION</vt:lpstr>
      <vt:lpstr>PAGE  TITLE HERE</vt:lpstr>
      <vt:lpstr>PAGE  TITLE HERE</vt:lpstr>
      <vt:lpstr>TWO COLUMN CONTENT SLIDE LAYOUT</vt:lpstr>
      <vt:lpstr>TWO COLUMN COMPARISON CONTENT SLIDE LAYOUT</vt:lpstr>
      <vt:lpstr>PAGE  TITLE HERE</vt:lpstr>
      <vt:lpstr>CONTEXT OR THEME</vt:lpstr>
      <vt:lpstr>CONTEXT OR THEME</vt:lpstr>
      <vt:lpstr>PowerPoint Presentation</vt:lpstr>
      <vt:lpstr>INFOGRAPHIC SYMBOLS / STYLE</vt:lpstr>
      <vt:lpstr>MASTER SLIDE CHART OPTION 1</vt:lpstr>
      <vt:lpstr>MASTER SLIDE CHART OPTION 1 (accessible version)</vt:lpstr>
      <vt:lpstr>MASTER SLIDE CHART OPTION 2</vt:lpstr>
      <vt:lpstr>MASTER SLIDE CHART OPTION 2 (accessible version)</vt:lpstr>
      <vt:lpstr>MASTER SLIDE CHART OPTION 3</vt:lpstr>
      <vt:lpstr>MASTER SLIDE CHART OPTION 3 (accessible version)</vt:lpstr>
      <vt:lpstr>MASTER SLIDE CHART OPTION 4</vt:lpstr>
      <vt:lpstr>MASTER SLIDE CHART OPTION 4 (accessible version)</vt:lpstr>
      <vt:lpstr>Core Arguments and Key Learning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THIS SPACE HERE</dc:title>
  <dc:creator>cgccpaco</dc:creator>
  <cp:lastModifiedBy>Emily Charron</cp:lastModifiedBy>
  <cp:revision>20</cp:revision>
  <dcterms:created xsi:type="dcterms:W3CDTF">2021-02-23T19:21:38Z</dcterms:created>
  <dcterms:modified xsi:type="dcterms:W3CDTF">2022-03-21T15:39:42Z</dcterms:modified>
</cp:coreProperties>
</file>