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1"/>
  </p:sldMasterIdLst>
  <p:notesMasterIdLst>
    <p:notesMasterId r:id="rId11"/>
  </p:notesMasterIdLst>
  <p:sldIdLst>
    <p:sldId id="271" r:id="rId2"/>
    <p:sldId id="279" r:id="rId3"/>
    <p:sldId id="280" r:id="rId4"/>
    <p:sldId id="282" r:id="rId5"/>
    <p:sldId id="286" r:id="rId6"/>
    <p:sldId id="283" r:id="rId7"/>
    <p:sldId id="284" r:id="rId8"/>
    <p:sldId id="287" r:id="rId9"/>
    <p:sldId id="29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0F8A12-B2DA-D081-A811-C0AFD5643244}" name="Jennisha Wilson" initials="JW" userId="S::j56wilso@uwaterloo.ca::d9fb552a-2171-4e51-8242-f434eb505371" providerId="AD"/>
  <p188:author id="{48441425-3B4E-8F51-37E0-3185BE2EE79C}" name="Stephanie Steh" initials="SS" userId="S::ssteh@uwaterloo.ca::3b3f6ace-c39c-4c86-9262-93cc61e3a451" providerId="AD"/>
  <p188:author id="{ADA2C1AF-D35A-2303-3823-136E3A850C87}" name="Yasmin Wallace" initials="YW" userId="S::ywallace@uwaterloo.ca::dae2ad88-38bb-4a6c-80f1-f7be1b183f3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DC6E"/>
    <a:srgbClr val="FFFAC2"/>
    <a:srgbClr val="E8E1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2444FC-D4AF-6E4E-A38A-D131DF9197A1}" v="2" dt="2024-02-07T14:31:05.382"/>
    <p1510:client id="{3D1771E2-B673-8FE6-FA51-EA4CD66D93C8}" v="5" dt="2024-02-07T14:21:50.8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52"/>
    <p:restoredTop sz="94698"/>
  </p:normalViewPr>
  <p:slideViewPr>
    <p:cSldViewPr snapToGrid="0">
      <p:cViewPr varScale="1">
        <p:scale>
          <a:sx n="100" d="100"/>
          <a:sy n="100" d="100"/>
        </p:scale>
        <p:origin x="904"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8/10/relationships/authors" Target="author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8B7C7A-EE8D-42EC-8E2B-59F03D8A79E8}" type="datetimeFigureOut">
              <a:t>2/7/24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252DE-5324-4DB8-9813-39022AB578A1}" type="slidenum">
              <a:t>‹#›</a:t>
            </a:fld>
            <a:endParaRPr lang="en-US"/>
          </a:p>
        </p:txBody>
      </p:sp>
    </p:spTree>
    <p:extLst>
      <p:ext uri="{BB962C8B-B14F-4D97-AF65-F5344CB8AC3E}">
        <p14:creationId xmlns:p14="http://schemas.microsoft.com/office/powerpoint/2010/main" val="1514194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94149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a direct response to racism in sport, governing associations have created zero tolerance policies to ensure respect of all players and with the intention of "upholding team values". However, it is important to acknowledge and recognize that notably, over the last decade and while anti-racism in sports is happening, Black communities have simultaneously been making moves to reclaim the N-word.</a:t>
            </a:r>
            <a:r>
              <a:rPr lang="en-US">
                <a:cs typeface="Calibri" panose="020F0502020204030204"/>
              </a:rPr>
              <a:t> Granted, not all Black communities have the same lived experiences or perspectives on this term or utilize the N-word as a reclaimed form of power, some have, which can be seen in the mainstream music of Black artists. </a:t>
            </a:r>
            <a:endParaRPr lang="en-US"/>
          </a:p>
          <a:p>
            <a:endParaRPr lang="en-US">
              <a:cs typeface="Calibri" panose="020F0502020204030204"/>
            </a:endParaRPr>
          </a:p>
          <a:p>
            <a:r>
              <a:rPr lang="en-US">
                <a:cs typeface="Calibri" panose="020F0502020204030204"/>
              </a:rPr>
              <a:t>As a result, many folks - namely, non-Black community members - talk about the double standard associated with using the N-word, often stating that "non-black people can't use the N-word, so why can you use it as a Black person?" This perspective has way less o do with the N-word, and everything to do with the power and ownership white people and the ideology of white supremacy consistently aim's to have over Black terms, success, and individuals. </a:t>
            </a:r>
          </a:p>
          <a:p>
            <a:endParaRPr lang="en-CA">
              <a:cs typeface="Calibri" panose="020F0502020204030204"/>
            </a:endParaRPr>
          </a:p>
        </p:txBody>
      </p:sp>
    </p:spTree>
    <p:extLst>
      <p:ext uri="{BB962C8B-B14F-4D97-AF65-F5344CB8AC3E}">
        <p14:creationId xmlns:p14="http://schemas.microsoft.com/office/powerpoint/2010/main" val="1443247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cs typeface="Calibri"/>
              </a:rPr>
              <a:t>When considering the use of the N-Word, it is also important to have some historical context. So, I am going to be speaking a little bit about the history of the N-word</a:t>
            </a:r>
            <a:endParaRPr lang="en-US"/>
          </a:p>
          <a:p>
            <a:endParaRPr lang="en-CA">
              <a:cs typeface="Calibri"/>
            </a:endParaRPr>
          </a:p>
          <a:p>
            <a:pPr marL="171450" indent="-171450">
              <a:buFont typeface="Symbol"/>
              <a:buChar char="•"/>
            </a:pPr>
            <a:r>
              <a:rPr lang="en-US"/>
              <a:t>White people created this word during enslavement in the 17th century, and it was tied to the idea that Black people were not human beings, but rather, financial property that was to be owned by white people. </a:t>
            </a:r>
          </a:p>
          <a:p>
            <a:pPr marL="171450" indent="-171450">
              <a:buFont typeface="Symbol"/>
              <a:buChar char="•"/>
            </a:pPr>
            <a:endParaRPr lang="en-CA"/>
          </a:p>
          <a:p>
            <a:pPr marL="171450" indent="-171450">
              <a:buFont typeface="Symbol"/>
              <a:buChar char="•"/>
            </a:pPr>
            <a:r>
              <a:rPr lang="en-US"/>
              <a:t>We must acknowledge that language holds power. White people had the power to create this language, while they simultaneously had the power to enslave Black people</a:t>
            </a:r>
            <a:endParaRPr lang="en-CA"/>
          </a:p>
          <a:p>
            <a:pPr marL="628650" lvl="1" indent="-171450">
              <a:buFont typeface="Courier New"/>
              <a:buChar char="○"/>
            </a:pPr>
            <a:r>
              <a:rPr lang="en-US"/>
              <a:t>The N-word was used for white people to accumulate wealth through the exploitation of Black people.</a:t>
            </a:r>
            <a:endParaRPr lang="en-CA"/>
          </a:p>
          <a:p>
            <a:pPr marL="628650" lvl="1" indent="-171450">
              <a:buFont typeface="Courier New"/>
              <a:buChar char="○"/>
            </a:pPr>
            <a:r>
              <a:rPr lang="en-US"/>
              <a:t>And they continue to hold this power within current day society.</a:t>
            </a:r>
          </a:p>
          <a:p>
            <a:pPr marL="628650" lvl="1" indent="-171450">
              <a:buFont typeface="Courier New"/>
              <a:buChar char="○"/>
            </a:pPr>
            <a:endParaRPr lang="en-CA"/>
          </a:p>
          <a:p>
            <a:pPr marL="171450" indent="-171450">
              <a:buFont typeface="Symbol"/>
              <a:buChar char="•"/>
            </a:pPr>
            <a:r>
              <a:rPr lang="en-US"/>
              <a:t>These concepts of power and ownership never went away and are very much ongoing. This is evident in the fact that white people created the N-word as a tool of oppression, and they now hold the power to regulate who gets to say the word and in what spaces. </a:t>
            </a:r>
          </a:p>
          <a:p>
            <a:pPr marL="171450" indent="-171450">
              <a:buFont typeface="Symbol"/>
              <a:buChar char="•"/>
            </a:pPr>
            <a:endParaRPr lang="en-CA"/>
          </a:p>
          <a:p>
            <a:pPr marL="171450" indent="-171450">
              <a:buFont typeface="Symbol"/>
              <a:buChar char="•"/>
            </a:pPr>
            <a:r>
              <a:rPr lang="en-US"/>
              <a:t>These power dynamics are also present in how institutions such as athletics, the media, education, and beyond operate. Oftentimes, within these institutions, white folx govern Black bodies through regulating not only their language, but how they dress, what their hair looks like, and generally how they exist in these spaces. </a:t>
            </a:r>
          </a:p>
          <a:p>
            <a:pPr marL="171450" indent="-171450">
              <a:buFont typeface="Symbol"/>
              <a:buChar char="•"/>
            </a:pPr>
            <a:endParaRPr lang="en-CA"/>
          </a:p>
          <a:p>
            <a:pPr marL="171450" indent="-171450">
              <a:buFont typeface="Symbol"/>
              <a:buChar char="•"/>
            </a:pPr>
            <a:r>
              <a:rPr lang="en-US"/>
              <a:t>Bringing this all together, the creation of the N-word and its maintenance within society has been enabled through white supremacy. </a:t>
            </a:r>
            <a:endParaRPr lang="en-CA"/>
          </a:p>
          <a:p>
            <a:pPr marL="628650" lvl="1" indent="-171450">
              <a:buFont typeface="Courier New"/>
              <a:buChar char="○"/>
            </a:pPr>
            <a:r>
              <a:rPr lang="en-US"/>
              <a:t>White supremacy exists not only in terms of white people individually acting discriminatory, but systems and structures that are created by and prioritize the superiority of white people while actively disadvantaging Racialized people. </a:t>
            </a:r>
            <a:endParaRPr lang="en-CA"/>
          </a:p>
          <a:p>
            <a:endParaRPr lang="en-CA">
              <a:cs typeface="Calibri"/>
            </a:endParaRPr>
          </a:p>
        </p:txBody>
      </p:sp>
    </p:spTree>
    <p:extLst>
      <p:ext uri="{BB962C8B-B14F-4D97-AF65-F5344CB8AC3E}">
        <p14:creationId xmlns:p14="http://schemas.microsoft.com/office/powerpoint/2010/main" val="279721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CA">
                <a:cs typeface="Calibri"/>
              </a:rPr>
              <a:t>You may ask yourself – in this instance, why is talking about history important? Well, unpacking the history of the N-word and the impact that it inflicted helps us to understand the power of language. </a:t>
            </a:r>
            <a:r>
              <a:rPr lang="en-US"/>
              <a:t>Systems of oppression that enabled the creation of the N-word did not end but shifted to different realms. Unpacking this history allows us to see how the creation of racial slurs is deliberate. Language holds the power to oppress, justifying the dehumanization of racialized people. Everything is interconnected. </a:t>
            </a:r>
            <a:endParaRPr lang="en-US">
              <a:cs typeface="Calibri" panose="020F0502020204030204"/>
            </a:endParaRPr>
          </a:p>
          <a:p>
            <a:endParaRPr lang="en-CA">
              <a:cs typeface="Calibri"/>
            </a:endParaRPr>
          </a:p>
        </p:txBody>
      </p:sp>
    </p:spTree>
    <p:extLst>
      <p:ext uri="{BB962C8B-B14F-4D97-AF65-F5344CB8AC3E}">
        <p14:creationId xmlns:p14="http://schemas.microsoft.com/office/powerpoint/2010/main" val="1076106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cs typeface="Calibri"/>
              </a:rPr>
              <a:t>Moving forward, it is also important to recognize your positionality, intersectionality, and lived experience, and how that impacts your presence within different spaces and institutions.</a:t>
            </a:r>
            <a:endParaRPr lang="en-US"/>
          </a:p>
          <a:p>
            <a:endParaRPr lang="en-CA">
              <a:cs typeface="Calibri"/>
            </a:endParaRPr>
          </a:p>
          <a:p>
            <a:r>
              <a:rPr lang="en-CA">
                <a:cs typeface="Calibri"/>
              </a:rPr>
              <a:t>As we touched on previously, it is important to understand that the N-word has not been reclaimed by all Black communities due to differences of lived experiences all individuals have. As such, the N-word could have different contexts and meanings to different individuals based on their experiences and relationships. Thus, it is important that we are being aware of the spaces we are in and the individuals we are interacting with, in order to recognize the many potential meanings or impacts that could come with using the N-word, in addition to it's reclaimed meaning. </a:t>
            </a:r>
          </a:p>
          <a:p>
            <a:endParaRPr lang="en-CA">
              <a:cs typeface="Calibri"/>
            </a:endParaRPr>
          </a:p>
          <a:p>
            <a:r>
              <a:rPr lang="en-CA">
                <a:cs typeface="Calibri"/>
              </a:rPr>
              <a:t>Additionally, knowing the history of the N-word and it's oppressive utilization by white people in the past, it is important that white individuals recognize and understand that that there is </a:t>
            </a:r>
            <a:r>
              <a:rPr lang="en-CA" i="1">
                <a:cs typeface="Calibri"/>
              </a:rPr>
              <a:t>never</a:t>
            </a:r>
            <a:r>
              <a:rPr lang="en-CA">
                <a:cs typeface="Calibri"/>
              </a:rPr>
              <a:t> an applicable or acceptable context, situation, or interaction where we should be using the N-word or other racial slurs that also have oppressive histories and origins. Society normalizes the use of racial slurs in media, music, art, and other mediums. Recognize your positionality as a white student, staff, or faculty member and know that though reclaimed, the N-word was used by white people to further oppress others on the basis that their skin colour made them "less than". Recognize the context, the history, and the reclamation of the term, and don't co-opt things due to normalcy and media. </a:t>
            </a:r>
            <a:endParaRPr lang="en-CA"/>
          </a:p>
          <a:p>
            <a:endParaRPr lang="en-CA">
              <a:cs typeface="Calibri"/>
            </a:endParaRPr>
          </a:p>
          <a:p>
            <a:endParaRPr lang="en-CA">
              <a:cs typeface="Calibri"/>
            </a:endParaRPr>
          </a:p>
        </p:txBody>
      </p:sp>
    </p:spTree>
    <p:extLst>
      <p:ext uri="{BB962C8B-B14F-4D97-AF65-F5344CB8AC3E}">
        <p14:creationId xmlns:p14="http://schemas.microsoft.com/office/powerpoint/2010/main" val="3221206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i="1">
                <a:cs typeface="Calibri"/>
              </a:rPr>
              <a:t>How can racism be disrupted as a group? </a:t>
            </a:r>
            <a:endParaRPr lang="en-US"/>
          </a:p>
          <a:p>
            <a:r>
              <a:rPr lang="en-US"/>
              <a:t>Having conversations like these, and taking tangible actions that center on doing no further harm are important. Also, consider having equity-deserving, racialized athletes have closed door spaces to engage in these conversations without non-racialized people.  </a:t>
            </a:r>
          </a:p>
          <a:p>
            <a:endParaRPr lang="en-US" i="1">
              <a:cs typeface="Calibri"/>
            </a:endParaRPr>
          </a:p>
          <a:p>
            <a:r>
              <a:rPr lang="en-US"/>
              <a:t>If you are wondering where you can go to disclose a concern of racism, the newly formed Anti-Racism under the office of Equity, Diversity, and Inclusion lead by Dr. Taylor has supports for racialized people experiencing racism on campus. Come to us and let us be of support. </a:t>
            </a:r>
            <a:endParaRPr lang="en-US">
              <a:cs typeface="Calibri"/>
            </a:endParaRPr>
          </a:p>
        </p:txBody>
      </p:sp>
    </p:spTree>
    <p:extLst>
      <p:ext uri="{BB962C8B-B14F-4D97-AF65-F5344CB8AC3E}">
        <p14:creationId xmlns:p14="http://schemas.microsoft.com/office/powerpoint/2010/main" val="3519583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cs typeface="Calibri"/>
              </a:rPr>
              <a:t>In culmination with historical and current-day context, we can see how Black bodies have been and continue to be </a:t>
            </a:r>
            <a:r>
              <a:rPr lang="en-US"/>
              <a:t>grouped, stereotyped</a:t>
            </a:r>
            <a:r>
              <a:rPr lang="en-US">
                <a:cs typeface="Calibri"/>
              </a:rPr>
              <a:t>, and regulated. We can see why it is inappropriate for white people to regulate how Black people use the N-word, given the histories of power and language. </a:t>
            </a:r>
            <a:r>
              <a:rPr lang="en-CA">
                <a:cs typeface="Calibri"/>
              </a:rPr>
              <a:t>Moving forward, we must consider how we can critically engage with institutions, so Black, Indigenous and racialized bodies are reflected in leadership. </a:t>
            </a:r>
            <a:r>
              <a:rPr lang="en-CA"/>
              <a:t>Additionally, we need to think about how white staff, students and faculty can educate themselves on the context and reclaiming of terms such as the n-word, and the lives and lived experiences of their Black, Indigenous and racialized peers, colleagues, and classmates. Education dictates reaction, and reaction can often have instrumental impacts on individuals and their relationships. How we choose to move forward will determine how the future looks in the lives of generations to come. It is time to think and confront systems of oppression in ways that are not performative.  </a:t>
            </a:r>
            <a:endParaRPr lang="en-CA">
              <a:cs typeface="Calibri"/>
            </a:endParaRPr>
          </a:p>
        </p:txBody>
      </p:sp>
    </p:spTree>
    <p:extLst>
      <p:ext uri="{BB962C8B-B14F-4D97-AF65-F5344CB8AC3E}">
        <p14:creationId xmlns:p14="http://schemas.microsoft.com/office/powerpoint/2010/main" val="25019317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4268" y="5670949"/>
            <a:ext cx="2831372" cy="724754"/>
          </a:xfrm>
          <a:prstGeom prst="rect">
            <a:avLst/>
          </a:prstGeom>
        </p:spPr>
      </p:pic>
      <p:sp>
        <p:nvSpPr>
          <p:cNvPr id="2" name="Title 1"/>
          <p:cNvSpPr>
            <a:spLocks noGrp="1"/>
          </p:cNvSpPr>
          <p:nvPr>
            <p:ph type="ctrTitle" hasCustomPrompt="1"/>
          </p:nvPr>
        </p:nvSpPr>
        <p:spPr>
          <a:xfrm>
            <a:off x="452740" y="1028940"/>
            <a:ext cx="8692199" cy="1474115"/>
          </a:xfrm>
        </p:spPr>
        <p:txBody>
          <a:bodyPr lIns="0" anchor="b">
            <a:noAutofit/>
          </a:bodyPr>
          <a:lstStyle>
            <a:lvl1pPr algn="l">
              <a:defRPr sz="5400">
                <a:solidFill>
                  <a:schemeClr val="tx1"/>
                </a:solidFill>
                <a:latin typeface="+mj-lt"/>
              </a:defRPr>
            </a:lvl1pPr>
          </a:lstStyle>
          <a:p>
            <a:r>
              <a:rPr lang="en-US"/>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2000" b="0">
                <a:solidFill>
                  <a:schemeClr val="tx1">
                    <a:lumMod val="50000"/>
                    <a:lumOff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a:xfrm>
            <a:off x="452740" y="2642329"/>
            <a:ext cx="1182916"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C02A54EC-0102-8E46-A19B-795E355AB0A4}" type="datetime1">
              <a:rPr lang="en-CA" smtClean="0"/>
              <a:t>2024-02-07</a:t>
            </a:fld>
            <a:endParaRPr lang="en-US"/>
          </a:p>
        </p:txBody>
      </p:sp>
      <p:sp>
        <p:nvSpPr>
          <p:cNvPr id="8" name="Footer Placeholder 7"/>
          <p:cNvSpPr>
            <a:spLocks noGrp="1"/>
          </p:cNvSpPr>
          <p:nvPr>
            <p:ph type="ftr" sz="quarter" idx="11"/>
          </p:nvPr>
        </p:nvSpPr>
        <p:spPr>
          <a:xfrm>
            <a:off x="6623674" y="6377231"/>
            <a:ext cx="4293708" cy="250337"/>
          </a:xfrm>
        </p:spPr>
        <p:txBody>
          <a:bodyPr/>
          <a:lstStyle>
            <a:lvl1pPr algn="ctr">
              <a:defRPr/>
            </a:lvl1pPr>
          </a:lstStyle>
          <a:p>
            <a:r>
              <a:rPr lang="en-US"/>
              <a:t>PRESENTATION TITLE</a:t>
            </a:r>
          </a:p>
        </p:txBody>
      </p:sp>
      <p:sp>
        <p:nvSpPr>
          <p:cNvPr id="9" name="Slide Number Placeholder 8"/>
          <p:cNvSpPr>
            <a:spLocks noGrp="1"/>
          </p:cNvSpPr>
          <p:nvPr>
            <p:ph type="sldNum" sz="quarter" idx="12"/>
          </p:nvPr>
        </p:nvSpPr>
        <p:spPr>
          <a:xfrm>
            <a:off x="11148416" y="6377231"/>
            <a:ext cx="553900" cy="250337"/>
          </a:xfrm>
        </p:spPr>
        <p:txBody>
          <a:bodyPr/>
          <a:lstStyle>
            <a:lvl1pPr algn="ctr">
              <a:defRPr/>
            </a:lvl1pPr>
          </a:lstStyle>
          <a:p>
            <a:fld id="{93005692-73BE-493E-93AB-ECD6027A7652}" type="slidenum">
              <a:rPr lang="en-US" smtClean="0"/>
              <a:pPr/>
              <a:t>‹#›</a:t>
            </a:fld>
            <a:endParaRPr lang="en-US"/>
          </a:p>
        </p:txBody>
      </p:sp>
      <p:grpSp>
        <p:nvGrpSpPr>
          <p:cNvPr id="16" name="Group 15"/>
          <p:cNvGrpSpPr/>
          <p:nvPr userDrawn="1"/>
        </p:nvGrpSpPr>
        <p:grpSpPr>
          <a:xfrm>
            <a:off x="0" y="0"/>
            <a:ext cx="12192000" cy="397164"/>
            <a:chOff x="421830" y="1342659"/>
            <a:chExt cx="10018760" cy="290558"/>
          </a:xfrm>
        </p:grpSpPr>
        <p:sp>
          <p:nvSpPr>
            <p:cNvPr id="18" name="Rectangle 17"/>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15592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9881" y="1396192"/>
            <a:ext cx="5542713" cy="670270"/>
          </a:xfrm>
        </p:spPr>
        <p:txBody>
          <a:bodyPr anchor="b">
            <a:noAutofit/>
          </a:bodyPr>
          <a:lstStyle>
            <a:lvl1pPr marL="0" indent="0">
              <a:buNone/>
              <a:defRPr sz="2800" b="1"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9881" y="2184400"/>
            <a:ext cx="5542713" cy="3846945"/>
          </a:xfrm>
        </p:spPr>
        <p:txBody>
          <a:bodyPr>
            <a:normAutofit/>
          </a:bodyPr>
          <a:lstStyle>
            <a:lvl1pPr marL="288925" indent="-288925">
              <a:spcBef>
                <a:spcPts val="800"/>
              </a:spcBef>
              <a:spcAft>
                <a:spcPts val="800"/>
              </a:spcAft>
              <a:buFont typeface="Wingdings" charset="2"/>
              <a:buChar char="§"/>
              <a:defRPr sz="2000">
                <a:latin typeface="Arial" panose="020B0604020202020204" pitchFamily="34" charset="0"/>
                <a:cs typeface="Arial" panose="020B0604020202020204" pitchFamily="34" charset="0"/>
              </a:defRPr>
            </a:lvl1pPr>
            <a:lvl2pPr marL="685800" indent="-228600">
              <a:spcBef>
                <a:spcPts val="800"/>
              </a:spcBef>
              <a:spcAft>
                <a:spcPts val="800"/>
              </a:spcAft>
              <a:buFont typeface="Wingdings" charset="2"/>
              <a:buChar char="§"/>
              <a:defRPr sz="1800">
                <a:latin typeface="Arial" panose="020B0604020202020204" pitchFamily="34" charset="0"/>
                <a:cs typeface="Arial" panose="020B0604020202020204" pitchFamily="34" charset="0"/>
              </a:defRPr>
            </a:lvl2pPr>
            <a:lvl3pPr marL="1143000" indent="-228600">
              <a:spcBef>
                <a:spcPts val="800"/>
              </a:spcBef>
              <a:spcAft>
                <a:spcPts val="800"/>
              </a:spcAft>
              <a:buFont typeface="Wingdings" charset="2"/>
              <a:buChar char="§"/>
              <a:defRPr sz="1600">
                <a:latin typeface="Arial" panose="020B0604020202020204" pitchFamily="34" charset="0"/>
                <a:cs typeface="Arial" panose="020B0604020202020204" pitchFamily="34" charset="0"/>
              </a:defRPr>
            </a:lvl3pPr>
            <a:lvl4pPr marL="1600200" indent="-228600">
              <a:spcBef>
                <a:spcPts val="800"/>
              </a:spcBef>
              <a:spcAft>
                <a:spcPts val="800"/>
              </a:spcAft>
              <a:buFont typeface="Wingdings" charset="2"/>
              <a:buChar char="§"/>
              <a:defRPr sz="1400">
                <a:latin typeface="Arial" panose="020B0604020202020204" pitchFamily="34" charset="0"/>
                <a:cs typeface="Arial" panose="020B0604020202020204" pitchFamily="34" charset="0"/>
              </a:defRPr>
            </a:lvl4pPr>
            <a:lvl5pPr marL="2057400" indent="-228600">
              <a:spcBef>
                <a:spcPts val="800"/>
              </a:spcBef>
              <a:spcAft>
                <a:spcPts val="800"/>
              </a:spcAft>
              <a:buFont typeface="Wingdings" charset="2"/>
              <a:buChar cha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36154" y="1396192"/>
            <a:ext cx="5593458" cy="670270"/>
          </a:xfrm>
        </p:spPr>
        <p:txBody>
          <a:bodyPr anchor="b">
            <a:normAutofit/>
          </a:bodyPr>
          <a:lstStyle>
            <a:lvl1pPr marL="0" indent="0">
              <a:buNone/>
              <a:defRPr sz="2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36154" y="2184400"/>
            <a:ext cx="5593458" cy="3846945"/>
          </a:xfrm>
        </p:spPr>
        <p:txBody>
          <a:bodyPr>
            <a:normAutofit/>
          </a:bodyPr>
          <a:lstStyle>
            <a:lvl1pPr marL="288925" indent="-288925">
              <a:spcBef>
                <a:spcPts val="800"/>
              </a:spcBef>
              <a:spcAft>
                <a:spcPts val="800"/>
              </a:spcAft>
              <a:buFont typeface="Wingdings" charset="2"/>
              <a:buChar char="§"/>
              <a:defRPr sz="2000">
                <a:latin typeface="Arial" panose="020B0604020202020204" pitchFamily="34" charset="0"/>
                <a:cs typeface="Arial" panose="020B0604020202020204" pitchFamily="34" charset="0"/>
              </a:defRPr>
            </a:lvl1pPr>
            <a:lvl2pPr marL="685800" indent="-228600">
              <a:spcBef>
                <a:spcPts val="800"/>
              </a:spcBef>
              <a:spcAft>
                <a:spcPts val="800"/>
              </a:spcAft>
              <a:buFont typeface="Wingdings" charset="2"/>
              <a:buChar char="§"/>
              <a:defRPr sz="1800">
                <a:latin typeface="Arial" panose="020B0604020202020204" pitchFamily="34" charset="0"/>
                <a:cs typeface="Arial" panose="020B0604020202020204" pitchFamily="34" charset="0"/>
              </a:defRPr>
            </a:lvl2pPr>
            <a:lvl3pPr marL="1143000" indent="-228600">
              <a:spcBef>
                <a:spcPts val="800"/>
              </a:spcBef>
              <a:spcAft>
                <a:spcPts val="800"/>
              </a:spcAft>
              <a:buFont typeface="Wingdings" charset="2"/>
              <a:buChar char="§"/>
              <a:defRPr sz="1600">
                <a:latin typeface="Arial" panose="020B0604020202020204" pitchFamily="34" charset="0"/>
                <a:cs typeface="Arial" panose="020B0604020202020204" pitchFamily="34" charset="0"/>
              </a:defRPr>
            </a:lvl3pPr>
            <a:lvl4pPr marL="1600200" indent="-228600">
              <a:spcBef>
                <a:spcPts val="800"/>
              </a:spcBef>
              <a:spcAft>
                <a:spcPts val="800"/>
              </a:spcAft>
              <a:buFont typeface="Wingdings" charset="2"/>
              <a:buChar char="§"/>
              <a:defRPr sz="1400">
                <a:latin typeface="Arial" panose="020B0604020202020204" pitchFamily="34" charset="0"/>
                <a:cs typeface="Arial" panose="020B0604020202020204" pitchFamily="34" charset="0"/>
              </a:defRPr>
            </a:lvl4pPr>
            <a:lvl5pPr marL="2057400" indent="-228600">
              <a:spcBef>
                <a:spcPts val="800"/>
              </a:spcBef>
              <a:spcAft>
                <a:spcPts val="800"/>
              </a:spcAft>
              <a:buFont typeface="Wingdings" charset="2"/>
              <a:buChar cha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p:cNvSpPr>
            <a:spLocks noGrp="1"/>
          </p:cNvSpPr>
          <p:nvPr>
            <p:ph type="title" hasCustomPrompt="1"/>
          </p:nvPr>
        </p:nvSpPr>
        <p:spPr>
          <a:xfrm>
            <a:off x="259883" y="434108"/>
            <a:ext cx="11569729" cy="895927"/>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58D5B75-3C0A-EB43-89AB-7BE7B6A81CDC}" type="datetime1">
              <a:rPr lang="en-CA" smtClean="0"/>
              <a:pPr/>
              <a:t>2024-02-07</a:t>
            </a:fld>
            <a:endParaRPr lang="en-US"/>
          </a:p>
        </p:txBody>
      </p:sp>
      <p:sp>
        <p:nvSpPr>
          <p:cNvPr id="11" name="Footer Placeholder 10"/>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US"/>
              <a:t>PRESENTATION TITLE</a:t>
            </a:r>
          </a:p>
        </p:txBody>
      </p:sp>
      <p:sp>
        <p:nvSpPr>
          <p:cNvPr id="12" name="Slide Number Placeholder 11"/>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r>
              <a:rPr lang="en-US"/>
              <a:t>PG. </a:t>
            </a:r>
            <a:fld id="{93005692-73BE-493E-93AB-ECD6027A7652}" type="slidenum">
              <a:rPr lang="en-US" smtClean="0"/>
              <a:pPr/>
              <a:t>‹#›</a:t>
            </a:fld>
            <a:endParaRPr lang="en-US"/>
          </a:p>
        </p:txBody>
      </p:sp>
    </p:spTree>
    <p:extLst>
      <p:ext uri="{BB962C8B-B14F-4D97-AF65-F5344CB8AC3E}">
        <p14:creationId xmlns:p14="http://schemas.microsoft.com/office/powerpoint/2010/main" val="519598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fld id="{FE50D381-5E43-4D41-90B9-04A5D4D4896B}" type="datetime1">
              <a:rPr lang="en-CA" smtClean="0"/>
              <a:t>2024-02-07</a:t>
            </a:fld>
            <a:endParaRPr lang="en-US"/>
          </a:p>
        </p:txBody>
      </p:sp>
      <p:sp>
        <p:nvSpPr>
          <p:cNvPr id="7" name="Footer Placeholder 6"/>
          <p:cNvSpPr>
            <a:spLocks noGrp="1"/>
          </p:cNvSpPr>
          <p:nvPr>
            <p:ph type="ftr" sz="quarter" idx="11"/>
          </p:nvPr>
        </p:nvSpPr>
        <p:spPr/>
        <p:txBody>
          <a:bodyPr/>
          <a:lstStyle/>
          <a:p>
            <a:r>
              <a:rPr lang="en-US"/>
              <a:t>PRESENTATION TITLE</a:t>
            </a:r>
          </a:p>
        </p:txBody>
      </p:sp>
      <p:sp>
        <p:nvSpPr>
          <p:cNvPr id="8" name="Slide Number Placeholder 7"/>
          <p:cNvSpPr>
            <a:spLocks noGrp="1"/>
          </p:cNvSpPr>
          <p:nvPr>
            <p:ph type="sldNum" sz="quarter" idx="12"/>
          </p:nvPr>
        </p:nvSpPr>
        <p:spPr/>
        <p:txBody>
          <a:bodyPr/>
          <a:lstStyle/>
          <a:p>
            <a:r>
              <a:rPr lang="en-US"/>
              <a:t>PG. </a:t>
            </a:r>
            <a:fld id="{93005692-73BE-493E-93AB-ECD6027A7652}" type="slidenum">
              <a:rPr lang="en-US" smtClean="0"/>
              <a:pPr/>
              <a:t>‹#›</a:t>
            </a:fld>
            <a:endParaRPr lang="en-US"/>
          </a:p>
        </p:txBody>
      </p:sp>
    </p:spTree>
    <p:extLst>
      <p:ext uri="{BB962C8B-B14F-4D97-AF65-F5344CB8AC3E}">
        <p14:creationId xmlns:p14="http://schemas.microsoft.com/office/powerpoint/2010/main" val="2708487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1989511-42E1-1343-ABFC-191186007AD3}" type="datetime1">
              <a:rPr lang="en-CA" smtClean="0"/>
              <a:t>2024-02-07</a:t>
            </a:fld>
            <a:endParaRPr lang="en-US"/>
          </a:p>
        </p:txBody>
      </p:sp>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r>
              <a:rPr lang="en-US"/>
              <a:t>PG. </a:t>
            </a:r>
            <a:fld id="{93005692-73BE-493E-93AB-ECD6027A7652}" type="slidenum">
              <a:rPr lang="en-US" smtClean="0"/>
              <a:pPr/>
              <a:t>‹#›</a:t>
            </a:fld>
            <a:endParaRPr lang="en-US"/>
          </a:p>
        </p:txBody>
      </p:sp>
    </p:spTree>
    <p:extLst>
      <p:ext uri="{BB962C8B-B14F-4D97-AF65-F5344CB8AC3E}">
        <p14:creationId xmlns:p14="http://schemas.microsoft.com/office/powerpoint/2010/main" val="743165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_NoBkgr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03D4DC2-72F9-3440-9DF1-5BD7A845273C}" type="datetime1">
              <a:rPr lang="en-CA" smtClean="0"/>
              <a:t>2024-02-07</a:t>
            </a:fld>
            <a:endParaRPr lang="en-US"/>
          </a:p>
        </p:txBody>
      </p:sp>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r>
              <a:rPr lang="en-US"/>
              <a:t>PG. </a:t>
            </a:r>
            <a:fld id="{93005692-73BE-493E-93AB-ECD6027A7652}" type="slidenum">
              <a:rPr lang="en-US" smtClean="0"/>
              <a:pPr/>
              <a:t>‹#›</a:t>
            </a:fld>
            <a:endParaRPr lang="en-US"/>
          </a:p>
        </p:txBody>
      </p:sp>
    </p:spTree>
    <p:extLst>
      <p:ext uri="{BB962C8B-B14F-4D97-AF65-F5344CB8AC3E}">
        <p14:creationId xmlns:p14="http://schemas.microsoft.com/office/powerpoint/2010/main" val="1087678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ext or Quot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30071" y="872979"/>
            <a:ext cx="4331855" cy="910202"/>
          </a:xfrm>
        </p:spPr>
        <p:txBody>
          <a:bodyPr anchor="b">
            <a:normAutofit/>
          </a:bodyPr>
          <a:lstStyle>
            <a:lvl1pPr algn="ctr">
              <a:defRPr sz="2800" cap="all" baseline="0"/>
            </a:lvl1pPr>
          </a:lstStyle>
          <a:p>
            <a:r>
              <a:rPr lang="en-US"/>
              <a:t>CONTEXT or THEME</a:t>
            </a:r>
          </a:p>
        </p:txBody>
      </p:sp>
      <p:sp>
        <p:nvSpPr>
          <p:cNvPr id="3" name="Date Placeholder 2"/>
          <p:cNvSpPr>
            <a:spLocks noGrp="1"/>
          </p:cNvSpPr>
          <p:nvPr>
            <p:ph type="dt" sz="half" idx="10"/>
          </p:nvPr>
        </p:nvSpPr>
        <p:spPr>
          <a:xfrm>
            <a:off x="10687614" y="6335309"/>
            <a:ext cx="1181114" cy="250337"/>
          </a:xfrm>
        </p:spPr>
        <p:txBody>
          <a:bodyPr/>
          <a:lstStyle/>
          <a:p>
            <a:fld id="{42F8849F-8754-1643-93B4-6291EFBB32DE}" type="datetime1">
              <a:rPr lang="en-CA" smtClean="0"/>
              <a:t>2024-02-07</a:t>
            </a:fld>
            <a:endParaRPr lang="en-US"/>
          </a:p>
        </p:txBody>
      </p:sp>
      <p:sp>
        <p:nvSpPr>
          <p:cNvPr id="4" name="Footer Placeholder 3"/>
          <p:cNvSpPr>
            <a:spLocks noGrp="1"/>
          </p:cNvSpPr>
          <p:nvPr>
            <p:ph type="ftr" sz="quarter" idx="11"/>
          </p:nvPr>
        </p:nvSpPr>
        <p:spPr/>
        <p:txBody>
          <a:bodyPr/>
          <a:lstStyle/>
          <a:p>
            <a:r>
              <a:rPr lang="en-US"/>
              <a:t>PRESENTATION TITLE</a:t>
            </a:r>
          </a:p>
        </p:txBody>
      </p:sp>
      <p:sp>
        <p:nvSpPr>
          <p:cNvPr id="5" name="Slide Number Placeholder 4"/>
          <p:cNvSpPr>
            <a:spLocks noGrp="1"/>
          </p:cNvSpPr>
          <p:nvPr>
            <p:ph type="sldNum" sz="quarter" idx="12"/>
          </p:nvPr>
        </p:nvSpPr>
        <p:spPr/>
        <p:txBody>
          <a:bodyPr/>
          <a:lstStyle/>
          <a:p>
            <a:r>
              <a:rPr lang="en-US"/>
              <a:t>PG. </a:t>
            </a:r>
            <a:fld id="{93005692-73BE-493E-93AB-ECD6027A7652}" type="slidenum">
              <a:rPr lang="en-US" smtClean="0"/>
              <a:pPr/>
              <a:t>‹#›</a:t>
            </a:fld>
            <a:endParaRPr lang="en-US"/>
          </a:p>
        </p:txBody>
      </p:sp>
      <p:cxnSp>
        <p:nvCxnSpPr>
          <p:cNvPr id="12" name="Straight Connector 11"/>
          <p:cNvCxnSpPr/>
          <p:nvPr userDrawn="1"/>
        </p:nvCxnSpPr>
        <p:spPr>
          <a:xfrm>
            <a:off x="3930073" y="1879741"/>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3930073" y="5056347"/>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3"/>
          </p:nvPr>
        </p:nvSpPr>
        <p:spPr>
          <a:xfrm>
            <a:off x="660400" y="2420360"/>
            <a:ext cx="10871200" cy="2114550"/>
          </a:xfrm>
        </p:spPr>
        <p:txBody>
          <a:bodyPr anchor="ctr">
            <a:normAutofit/>
          </a:bodyPr>
          <a:lstStyle>
            <a:lvl1pPr marL="0" indent="0" algn="ctr">
              <a:lnSpc>
                <a:spcPct val="100000"/>
              </a:lnSpc>
              <a:buNone/>
              <a:defRPr sz="2800">
                <a:latin typeface="Arial" panose="020B0604020202020204" pitchFamily="34" charset="0"/>
                <a:cs typeface="Arial" panose="020B0604020202020204" pitchFamily="34" charset="0"/>
              </a:defRPr>
            </a:lvl1pPr>
            <a:lvl2pPr algn="ctr">
              <a:defRPr/>
            </a:lvl2pPr>
            <a:lvl3pPr algn="ctr">
              <a:defRPr/>
            </a:lvl3pPr>
            <a:lvl4pPr algn="ctr">
              <a:defRPr/>
            </a:lvl4pPr>
            <a:lvl5pPr algn="ctr">
              <a:defRPr/>
            </a:lvl5pPr>
          </a:lstStyle>
          <a:p>
            <a:pPr lvl="0"/>
            <a:r>
              <a:rPr lang="en-US"/>
              <a:t>Edit Master text styles</a:t>
            </a:r>
          </a:p>
        </p:txBody>
      </p:sp>
      <p:sp>
        <p:nvSpPr>
          <p:cNvPr id="17" name="Text Placeholder 16"/>
          <p:cNvSpPr>
            <a:spLocks noGrp="1"/>
          </p:cNvSpPr>
          <p:nvPr>
            <p:ph type="body" sz="quarter" idx="14"/>
          </p:nvPr>
        </p:nvSpPr>
        <p:spPr>
          <a:xfrm>
            <a:off x="3930072" y="5172089"/>
            <a:ext cx="4331855" cy="276225"/>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8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ctr"/>
            <a:r>
              <a:rPr lang="en-US"/>
              <a:t>Edit Master text styles</a:t>
            </a:r>
          </a:p>
        </p:txBody>
      </p:sp>
    </p:spTree>
    <p:extLst>
      <p:ext uri="{BB962C8B-B14F-4D97-AF65-F5344CB8AC3E}">
        <p14:creationId xmlns:p14="http://schemas.microsoft.com/office/powerpoint/2010/main" val="1064198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xt or Quote with Photo">
    <p:bg>
      <p:bgPr>
        <a:solidFill>
          <a:schemeClr val="bg2"/>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5"/>
          </p:nvPr>
        </p:nvSpPr>
        <p:spPr>
          <a:xfrm>
            <a:off x="6350285" y="495661"/>
            <a:ext cx="5440648" cy="5757360"/>
          </a:xfrm>
        </p:spPr>
        <p:txBody>
          <a:bodyPr/>
          <a:lstStyle/>
          <a:p>
            <a:r>
              <a:rPr lang="en-US"/>
              <a:t>Click icon to add picture</a:t>
            </a:r>
          </a:p>
        </p:txBody>
      </p:sp>
      <p:sp>
        <p:nvSpPr>
          <p:cNvPr id="2" name="Title 1"/>
          <p:cNvSpPr>
            <a:spLocks noGrp="1"/>
          </p:cNvSpPr>
          <p:nvPr>
            <p:ph type="title" hasCustomPrompt="1"/>
          </p:nvPr>
        </p:nvSpPr>
        <p:spPr>
          <a:xfrm>
            <a:off x="854362" y="1237675"/>
            <a:ext cx="4331855" cy="910202"/>
          </a:xfrm>
        </p:spPr>
        <p:txBody>
          <a:bodyPr anchor="b">
            <a:normAutofit/>
          </a:bodyPr>
          <a:lstStyle>
            <a:lvl1pPr algn="ctr">
              <a:defRPr sz="2800" cap="all" baseline="0"/>
            </a:lvl1pPr>
          </a:lstStyle>
          <a:p>
            <a:r>
              <a:rPr lang="en-US"/>
              <a:t>CONTEXT or THEME</a:t>
            </a:r>
          </a:p>
        </p:txBody>
      </p:sp>
      <p:sp>
        <p:nvSpPr>
          <p:cNvPr id="3" name="Date Placeholder 2"/>
          <p:cNvSpPr>
            <a:spLocks noGrp="1"/>
          </p:cNvSpPr>
          <p:nvPr>
            <p:ph type="dt" sz="half" idx="10"/>
          </p:nvPr>
        </p:nvSpPr>
        <p:spPr>
          <a:xfrm>
            <a:off x="10692947" y="6335309"/>
            <a:ext cx="1181114" cy="250337"/>
          </a:xfrm>
        </p:spPr>
        <p:txBody>
          <a:bodyPr/>
          <a:lstStyle/>
          <a:p>
            <a:fld id="{92C957D4-673D-6C47-BB4C-EEABA3C997CF}" type="datetime1">
              <a:rPr lang="en-CA" smtClean="0"/>
              <a:t>2024-02-07</a:t>
            </a:fld>
            <a:endParaRPr lang="en-US"/>
          </a:p>
        </p:txBody>
      </p:sp>
      <p:sp>
        <p:nvSpPr>
          <p:cNvPr id="4" name="Footer Placeholder 3"/>
          <p:cNvSpPr>
            <a:spLocks noGrp="1"/>
          </p:cNvSpPr>
          <p:nvPr>
            <p:ph type="ftr" sz="quarter" idx="11"/>
          </p:nvPr>
        </p:nvSpPr>
        <p:spPr>
          <a:xfrm>
            <a:off x="259882" y="6335309"/>
            <a:ext cx="3887245" cy="250337"/>
          </a:xfrm>
        </p:spPr>
        <p:txBody>
          <a:bodyPr/>
          <a:lstStyle/>
          <a:p>
            <a:r>
              <a:rPr lang="en-US"/>
              <a:t>PRESENTATION TITLE</a:t>
            </a:r>
          </a:p>
        </p:txBody>
      </p:sp>
      <p:sp>
        <p:nvSpPr>
          <p:cNvPr id="5" name="Slide Number Placeholder 4"/>
          <p:cNvSpPr>
            <a:spLocks noGrp="1"/>
          </p:cNvSpPr>
          <p:nvPr>
            <p:ph type="sldNum" sz="quarter" idx="12"/>
          </p:nvPr>
        </p:nvSpPr>
        <p:spPr>
          <a:xfrm>
            <a:off x="4479637" y="6335309"/>
            <a:ext cx="1016000" cy="250337"/>
          </a:xfrm>
        </p:spPr>
        <p:txBody>
          <a:bodyPr/>
          <a:lstStyle/>
          <a:p>
            <a:r>
              <a:rPr lang="en-US"/>
              <a:t>PG. </a:t>
            </a:r>
            <a:fld id="{93005692-73BE-493E-93AB-ECD6027A7652}" type="slidenum">
              <a:rPr lang="en-US" smtClean="0"/>
              <a:pPr/>
              <a:t>‹#›</a:t>
            </a:fld>
            <a:endParaRPr lang="en-US"/>
          </a:p>
        </p:txBody>
      </p:sp>
      <p:sp>
        <p:nvSpPr>
          <p:cNvPr id="15" name="Text Placeholder 14"/>
          <p:cNvSpPr>
            <a:spLocks noGrp="1"/>
          </p:cNvSpPr>
          <p:nvPr>
            <p:ph type="body" sz="quarter" idx="13"/>
          </p:nvPr>
        </p:nvSpPr>
        <p:spPr>
          <a:xfrm>
            <a:off x="544943" y="2409026"/>
            <a:ext cx="4950694" cy="2114550"/>
          </a:xfrm>
        </p:spPr>
        <p:txBody>
          <a:bodyPr anchor="ctr">
            <a:normAutofit/>
          </a:bodyPr>
          <a:lstStyle>
            <a:lvl1pPr marL="0" indent="0" algn="ctr">
              <a:lnSpc>
                <a:spcPct val="100000"/>
              </a:lnSpc>
              <a:buNone/>
              <a:defRPr sz="2200"/>
            </a:lvl1pPr>
            <a:lvl2pPr algn="ctr">
              <a:defRPr/>
            </a:lvl2pPr>
            <a:lvl3pPr algn="ctr">
              <a:defRPr/>
            </a:lvl3pPr>
            <a:lvl4pPr algn="ctr">
              <a:defRPr/>
            </a:lvl4pPr>
            <a:lvl5pPr algn="ctr">
              <a:defRPr/>
            </a:lvl5pPr>
          </a:lstStyle>
          <a:p>
            <a:pPr lvl="0"/>
            <a:r>
              <a:rPr lang="en-US"/>
              <a:t>Edit Master text styles</a:t>
            </a:r>
          </a:p>
        </p:txBody>
      </p:sp>
      <p:sp>
        <p:nvSpPr>
          <p:cNvPr id="17" name="Text Placeholder 16"/>
          <p:cNvSpPr>
            <a:spLocks noGrp="1"/>
          </p:cNvSpPr>
          <p:nvPr>
            <p:ph type="body" sz="quarter" idx="14"/>
          </p:nvPr>
        </p:nvSpPr>
        <p:spPr>
          <a:xfrm>
            <a:off x="854362" y="4784725"/>
            <a:ext cx="4331855" cy="276225"/>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2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ctr"/>
            <a:r>
              <a:rPr lang="en-US"/>
              <a:t>Edit Master text styles</a:t>
            </a:r>
          </a:p>
        </p:txBody>
      </p:sp>
      <p:cxnSp>
        <p:nvCxnSpPr>
          <p:cNvPr id="10" name="Straight Connector 9"/>
          <p:cNvCxnSpPr/>
          <p:nvPr userDrawn="1"/>
        </p:nvCxnSpPr>
        <p:spPr>
          <a:xfrm>
            <a:off x="854363" y="2244437"/>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854363" y="4668983"/>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317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50988" y="3461559"/>
            <a:ext cx="9070975" cy="598488"/>
          </a:xfrm>
        </p:spPr>
        <p:txBody>
          <a:bodyPr>
            <a:normAutofit/>
          </a:bodyPr>
          <a:lstStyle>
            <a:lvl1pPr marL="0" indent="0" algn="ctr">
              <a:buNone/>
              <a:defRPr sz="3200">
                <a:latin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err="1"/>
              <a:t>Subheader</a:t>
            </a:r>
            <a:endParaRPr lang="en-US"/>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cap="all" baseline="0"/>
            </a:lvl1pPr>
          </a:lstStyle>
          <a:p>
            <a:r>
              <a:rPr lang="en-US"/>
              <a:t>SECTION DIVIDER</a:t>
            </a:r>
          </a:p>
        </p:txBody>
      </p:sp>
      <p:sp>
        <p:nvSpPr>
          <p:cNvPr id="3" name="Date Placeholder 2"/>
          <p:cNvSpPr>
            <a:spLocks noGrp="1"/>
          </p:cNvSpPr>
          <p:nvPr>
            <p:ph type="dt" sz="half" idx="10"/>
          </p:nvPr>
        </p:nvSpPr>
        <p:spPr>
          <a:xfrm>
            <a:off x="10676206" y="6335309"/>
            <a:ext cx="1181114" cy="250337"/>
          </a:xfrm>
        </p:spPr>
        <p:txBody>
          <a:bodyPr/>
          <a:lstStyle/>
          <a:p>
            <a:fld id="{50C560F7-8BE0-F849-B952-3FEB11242F1A}" type="datetime1">
              <a:rPr lang="en-CA" smtClean="0"/>
              <a:t>2024-02-07</a:t>
            </a:fld>
            <a:endParaRPr lang="en-US"/>
          </a:p>
        </p:txBody>
      </p:sp>
      <p:sp>
        <p:nvSpPr>
          <p:cNvPr id="4" name="Footer Placeholder 3"/>
          <p:cNvSpPr>
            <a:spLocks noGrp="1"/>
          </p:cNvSpPr>
          <p:nvPr>
            <p:ph type="ftr" sz="quarter" idx="11"/>
          </p:nvPr>
        </p:nvSpPr>
        <p:spPr/>
        <p:txBody>
          <a:bodyPr/>
          <a:lstStyle/>
          <a:p>
            <a:r>
              <a:rPr lang="en-US"/>
              <a:t>PRESENTATION TITLE</a:t>
            </a:r>
          </a:p>
        </p:txBody>
      </p:sp>
      <p:sp>
        <p:nvSpPr>
          <p:cNvPr id="5" name="Slide Number Placeholder 4"/>
          <p:cNvSpPr>
            <a:spLocks noGrp="1"/>
          </p:cNvSpPr>
          <p:nvPr>
            <p:ph type="sldNum" sz="quarter" idx="12"/>
          </p:nvPr>
        </p:nvSpPr>
        <p:spPr/>
        <p:txBody>
          <a:bodyPr/>
          <a:lstStyle/>
          <a:p>
            <a:r>
              <a:rPr lang="en-US"/>
              <a:t>PG. </a:t>
            </a:r>
            <a:fld id="{93005692-73BE-493E-93AB-ECD6027A7652}" type="slidenum">
              <a:rPr lang="en-US" smtClean="0"/>
              <a:pPr/>
              <a:t>‹#›</a:t>
            </a:fld>
            <a:endParaRPr lang="en-US"/>
          </a:p>
        </p:txBody>
      </p:sp>
    </p:spTree>
    <p:extLst>
      <p:ext uri="{BB962C8B-B14F-4D97-AF65-F5344CB8AC3E}">
        <p14:creationId xmlns:p14="http://schemas.microsoft.com/office/powerpoint/2010/main" val="1467728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Divider 2">
    <p:bg>
      <p:bgPr>
        <a:solidFill>
          <a:schemeClr val="accent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50988" y="3461559"/>
            <a:ext cx="9070975" cy="598488"/>
          </a:xfrm>
        </p:spPr>
        <p:txBody>
          <a:bodyPr>
            <a:normAutofit/>
          </a:bodyPr>
          <a:lstStyle>
            <a:lvl1pPr marL="0" indent="0" algn="ctr">
              <a:buNone/>
              <a:defRPr sz="3200">
                <a:latin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err="1"/>
              <a:t>Subheader</a:t>
            </a:r>
            <a:endParaRPr lang="en-US"/>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cap="all" baseline="0"/>
            </a:lvl1pPr>
          </a:lstStyle>
          <a:p>
            <a:r>
              <a:rPr lang="en-US"/>
              <a:t>SECTION DIVIDER</a:t>
            </a:r>
          </a:p>
        </p:txBody>
      </p:sp>
      <p:sp>
        <p:nvSpPr>
          <p:cNvPr id="3" name="Date Placeholder 2"/>
          <p:cNvSpPr>
            <a:spLocks noGrp="1"/>
          </p:cNvSpPr>
          <p:nvPr>
            <p:ph type="dt" sz="half" idx="10"/>
          </p:nvPr>
        </p:nvSpPr>
        <p:spPr>
          <a:xfrm>
            <a:off x="10676206" y="6335309"/>
            <a:ext cx="1181114" cy="250337"/>
          </a:xfrm>
        </p:spPr>
        <p:txBody>
          <a:bodyPr/>
          <a:lstStyle/>
          <a:p>
            <a:fld id="{C36187F3-8B81-3145-B4F2-261835ECEE13}" type="datetime1">
              <a:rPr lang="en-CA" smtClean="0"/>
              <a:t>2024-02-07</a:t>
            </a:fld>
            <a:endParaRPr lang="en-US"/>
          </a:p>
        </p:txBody>
      </p:sp>
      <p:sp>
        <p:nvSpPr>
          <p:cNvPr id="4" name="Footer Placeholder 3"/>
          <p:cNvSpPr>
            <a:spLocks noGrp="1"/>
          </p:cNvSpPr>
          <p:nvPr>
            <p:ph type="ftr" sz="quarter" idx="11"/>
          </p:nvPr>
        </p:nvSpPr>
        <p:spPr/>
        <p:txBody>
          <a:bodyPr/>
          <a:lstStyle/>
          <a:p>
            <a:r>
              <a:rPr lang="en-US"/>
              <a:t>PRESENTATION TITLE</a:t>
            </a:r>
          </a:p>
        </p:txBody>
      </p:sp>
      <p:sp>
        <p:nvSpPr>
          <p:cNvPr id="5" name="Slide Number Placeholder 4"/>
          <p:cNvSpPr>
            <a:spLocks noGrp="1"/>
          </p:cNvSpPr>
          <p:nvPr>
            <p:ph type="sldNum" sz="quarter" idx="12"/>
          </p:nvPr>
        </p:nvSpPr>
        <p:spPr/>
        <p:txBody>
          <a:bodyPr/>
          <a:lstStyle/>
          <a:p>
            <a:r>
              <a:rPr lang="en-US"/>
              <a:t>PG. </a:t>
            </a:r>
            <a:fld id="{93005692-73BE-493E-93AB-ECD6027A7652}" type="slidenum">
              <a:rPr lang="en-US" smtClean="0"/>
              <a:pPr/>
              <a:t>‹#›</a:t>
            </a:fld>
            <a:endParaRPr lang="en-US"/>
          </a:p>
        </p:txBody>
      </p:sp>
    </p:spTree>
    <p:extLst>
      <p:ext uri="{BB962C8B-B14F-4D97-AF65-F5344CB8AC3E}">
        <p14:creationId xmlns:p14="http://schemas.microsoft.com/office/powerpoint/2010/main" val="3666828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Divider 3">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50988" y="3461559"/>
            <a:ext cx="9070975" cy="598488"/>
          </a:xfrm>
        </p:spPr>
        <p:txBody>
          <a:bodyPr>
            <a:normAutofit/>
          </a:bodyPr>
          <a:lstStyle>
            <a:lvl1pPr marL="0" indent="0" algn="ctr">
              <a:buNone/>
              <a:defRPr sz="3200">
                <a:solidFill>
                  <a:schemeClr val="bg1"/>
                </a:solidFill>
                <a:latin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err="1"/>
              <a:t>Subheader</a:t>
            </a:r>
            <a:endParaRPr lang="en-US"/>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cap="all" baseline="0">
                <a:solidFill>
                  <a:schemeClr val="bg1"/>
                </a:solidFill>
              </a:defRPr>
            </a:lvl1pPr>
          </a:lstStyle>
          <a:p>
            <a:r>
              <a:rPr lang="en-US"/>
              <a:t>SECTION DIVIDER</a:t>
            </a:r>
          </a:p>
        </p:txBody>
      </p:sp>
      <p:sp>
        <p:nvSpPr>
          <p:cNvPr id="3" name="Date Placeholder 2"/>
          <p:cNvSpPr>
            <a:spLocks noGrp="1"/>
          </p:cNvSpPr>
          <p:nvPr>
            <p:ph type="dt" sz="half" idx="10"/>
          </p:nvPr>
        </p:nvSpPr>
        <p:spPr>
          <a:xfrm>
            <a:off x="10676206" y="6335309"/>
            <a:ext cx="1181114" cy="250337"/>
          </a:xfrm>
        </p:spPr>
        <p:txBody>
          <a:bodyPr/>
          <a:lstStyle>
            <a:lvl1pPr>
              <a:defRPr>
                <a:solidFill>
                  <a:schemeClr val="bg1"/>
                </a:solidFill>
              </a:defRPr>
            </a:lvl1pPr>
          </a:lstStyle>
          <a:p>
            <a:fld id="{61C2ECAE-008B-764F-9D90-6AB812C191A8}" type="datetime1">
              <a:rPr lang="en-CA" smtClean="0"/>
              <a:t>2024-02-07</a:t>
            </a:fld>
            <a:endParaRPr lang="en-US"/>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a:t>PRESENTATION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r>
              <a:rPr lang="en-US"/>
              <a:t>PG. </a:t>
            </a:r>
            <a:fld id="{93005692-73BE-493E-93AB-ECD6027A7652}" type="slidenum">
              <a:rPr lang="en-US" smtClean="0"/>
              <a:pPr/>
              <a:t>‹#›</a:t>
            </a:fld>
            <a:endParaRPr lang="en-US"/>
          </a:p>
        </p:txBody>
      </p:sp>
    </p:spTree>
    <p:extLst>
      <p:ext uri="{BB962C8B-B14F-4D97-AF65-F5344CB8AC3E}">
        <p14:creationId xmlns:p14="http://schemas.microsoft.com/office/powerpoint/2010/main" val="3035022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4" name="Picture 3" descr="A group of people standing together&#10;&#10;Description automatically generated with low confidence">
            <a:extLst>
              <a:ext uri="{FF2B5EF4-FFF2-40B4-BE49-F238E27FC236}">
                <a16:creationId xmlns:a16="http://schemas.microsoft.com/office/drawing/2014/main" id="{1870B84C-EAB8-4AFD-B373-D2028BFA9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021" y="99291"/>
            <a:ext cx="12192001" cy="8126932"/>
          </a:xfrm>
          <a:prstGeom prst="rect">
            <a:avLst/>
          </a:prstGeom>
        </p:spPr>
      </p:pic>
      <p:sp>
        <p:nvSpPr>
          <p:cNvPr id="2" name="Title 1"/>
          <p:cNvSpPr>
            <a:spLocks noGrp="1"/>
          </p:cNvSpPr>
          <p:nvPr>
            <p:ph type="title" hasCustomPrompt="1"/>
          </p:nvPr>
        </p:nvSpPr>
        <p:spPr>
          <a:xfrm>
            <a:off x="657225" y="4581236"/>
            <a:ext cx="10877550" cy="1597891"/>
          </a:xfrm>
          <a:noFill/>
        </p:spPr>
        <p:txBody>
          <a:bodyPr wrap="square" rtlCol="0" anchor="ctr" anchorCtr="1">
            <a:noAutofit/>
          </a:bodyPr>
          <a:lstStyle>
            <a:lvl1pPr algn="ctr">
              <a:defRPr lang="en-US" sz="4000" b="0" cap="all" baseline="0">
                <a:solidFill>
                  <a:schemeClr val="bg1">
                    <a:lumMod val="65000"/>
                  </a:schemeClr>
                </a:solidFill>
                <a:ea typeface="+mn-ea"/>
                <a:cs typeface="Arial" panose="020B0604020202020204" pitchFamily="34" charset="0"/>
              </a:defRPr>
            </a:lvl1pPr>
          </a:lstStyle>
          <a:p>
            <a:pPr marL="0" lvl="0" algn="ctr">
              <a:lnSpc>
                <a:spcPct val="75000"/>
              </a:lnSpc>
            </a:pPr>
            <a:r>
              <a:rPr lang="en-US"/>
              <a:t>click to edit master closing slide</a:t>
            </a:r>
          </a:p>
        </p:txBody>
      </p:sp>
      <p:sp>
        <p:nvSpPr>
          <p:cNvPr id="6" name="Date Placeholder 5"/>
          <p:cNvSpPr>
            <a:spLocks noGrp="1"/>
          </p:cNvSpPr>
          <p:nvPr>
            <p:ph type="dt" sz="half" idx="10"/>
          </p:nvPr>
        </p:nvSpPr>
        <p:spPr/>
        <p:txBody>
          <a:bodyPr/>
          <a:lstStyle/>
          <a:p>
            <a:fld id="{56937CF8-F660-EA42-A384-9135AFF451F7}" type="datetime1">
              <a:rPr lang="en-CA" smtClean="0"/>
              <a:t>2024-02-07</a:t>
            </a:fld>
            <a:endParaRPr lang="en-US"/>
          </a:p>
        </p:txBody>
      </p:sp>
      <p:sp>
        <p:nvSpPr>
          <p:cNvPr id="10" name="Footer Placeholder 9"/>
          <p:cNvSpPr>
            <a:spLocks noGrp="1"/>
          </p:cNvSpPr>
          <p:nvPr>
            <p:ph type="ftr" sz="quarter" idx="11"/>
          </p:nvPr>
        </p:nvSpPr>
        <p:spPr/>
        <p:txBody>
          <a:bodyPr/>
          <a:lstStyle/>
          <a:p>
            <a:r>
              <a:rPr lang="en-US"/>
              <a:t>PRESENTATION TITLE</a:t>
            </a:r>
          </a:p>
        </p:txBody>
      </p:sp>
      <p:sp>
        <p:nvSpPr>
          <p:cNvPr id="11" name="Slide Number Placeholder 10"/>
          <p:cNvSpPr>
            <a:spLocks noGrp="1"/>
          </p:cNvSpPr>
          <p:nvPr>
            <p:ph type="sldNum" sz="quarter" idx="12"/>
          </p:nvPr>
        </p:nvSpPr>
        <p:spPr/>
        <p:txBody>
          <a:bodyPr/>
          <a:lstStyle/>
          <a:p>
            <a:r>
              <a:rPr lang="en-US"/>
              <a:t>PG. </a:t>
            </a:r>
            <a:fld id="{93005692-73BE-493E-93AB-ECD6027A7652}" type="slidenum">
              <a:rPr lang="en-US" smtClean="0"/>
              <a:pPr/>
              <a:t>‹#›</a:t>
            </a:fld>
            <a:endParaRPr lang="en-US"/>
          </a:p>
        </p:txBody>
      </p:sp>
      <p:grpSp>
        <p:nvGrpSpPr>
          <p:cNvPr id="7" name="Group 6"/>
          <p:cNvGrpSpPr/>
          <p:nvPr userDrawn="1"/>
        </p:nvGrpSpPr>
        <p:grpSpPr>
          <a:xfrm>
            <a:off x="0" y="0"/>
            <a:ext cx="12192000" cy="397164"/>
            <a:chOff x="421830" y="1342659"/>
            <a:chExt cx="10018760" cy="290558"/>
          </a:xfrm>
        </p:grpSpPr>
        <p:sp>
          <p:nvSpPr>
            <p:cNvPr id="8" name="Rectangle 7"/>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descr="Text&#10;&#10;Description automatically generated">
            <a:extLst>
              <a:ext uri="{FF2B5EF4-FFF2-40B4-BE49-F238E27FC236}">
                <a16:creationId xmlns:a16="http://schemas.microsoft.com/office/drawing/2014/main" id="{9994C76D-6D35-47AB-B362-7DCCD0FA54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63781" y="156982"/>
            <a:ext cx="6048437" cy="2413614"/>
          </a:xfrm>
          <a:prstGeom prst="rect">
            <a:avLst/>
          </a:prstGeom>
        </p:spPr>
      </p:pic>
    </p:spTree>
    <p:extLst>
      <p:ext uri="{BB962C8B-B14F-4D97-AF65-F5344CB8AC3E}">
        <p14:creationId xmlns:p14="http://schemas.microsoft.com/office/powerpoint/2010/main" val="3269677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6094124" y="397164"/>
            <a:ext cx="6097876" cy="6460836"/>
          </a:xfrm>
        </p:spPr>
        <p:txBody>
          <a:bodyPr/>
          <a:lstStyle/>
          <a:p>
            <a:r>
              <a:rPr lang="en-US"/>
              <a:t>Click icon to add picture</a:t>
            </a:r>
          </a:p>
        </p:txBody>
      </p:sp>
      <p:sp>
        <p:nvSpPr>
          <p:cNvPr id="2" name="Title 1"/>
          <p:cNvSpPr>
            <a:spLocks noGrp="1"/>
          </p:cNvSpPr>
          <p:nvPr>
            <p:ph type="ctrTitle" hasCustomPrompt="1"/>
          </p:nvPr>
        </p:nvSpPr>
        <p:spPr>
          <a:xfrm>
            <a:off x="452740" y="1028940"/>
            <a:ext cx="5486243" cy="1474115"/>
          </a:xfrm>
        </p:spPr>
        <p:txBody>
          <a:bodyPr lIns="0" anchor="b">
            <a:noAutofit/>
          </a:bodyPr>
          <a:lstStyle>
            <a:lvl1pPr algn="l">
              <a:defRPr sz="5400">
                <a:solidFill>
                  <a:schemeClr val="tx1"/>
                </a:solidFill>
                <a:latin typeface="+mj-lt"/>
              </a:defRPr>
            </a:lvl1pPr>
          </a:lstStyle>
          <a:p>
            <a:r>
              <a:rPr lang="en-US"/>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2000" b="0">
                <a:solidFill>
                  <a:schemeClr val="tx1">
                    <a:lumMod val="50000"/>
                    <a:lumOff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a:xfrm>
            <a:off x="452740" y="2642329"/>
            <a:ext cx="1182916"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FF40D4AE-E242-2F45-8701-A028AFE71870}" type="datetime1">
              <a:rPr lang="en-CA" smtClean="0"/>
              <a:t>2024-02-07</a:t>
            </a:fld>
            <a:endParaRPr lang="en-US"/>
          </a:p>
        </p:txBody>
      </p:sp>
      <p:sp>
        <p:nvSpPr>
          <p:cNvPr id="8" name="Footer Placeholder 7"/>
          <p:cNvSpPr>
            <a:spLocks noGrp="1"/>
          </p:cNvSpPr>
          <p:nvPr>
            <p:ph type="ftr" sz="quarter" idx="11"/>
          </p:nvPr>
        </p:nvSpPr>
        <p:spPr>
          <a:xfrm>
            <a:off x="6623674" y="6377231"/>
            <a:ext cx="4293708" cy="250337"/>
          </a:xfrm>
        </p:spPr>
        <p:txBody>
          <a:bodyPr/>
          <a:lstStyle>
            <a:lvl1pPr algn="ctr">
              <a:defRPr/>
            </a:lvl1pPr>
          </a:lstStyle>
          <a:p>
            <a:r>
              <a:rPr lang="en-US"/>
              <a:t>PRESENTATION TITLE</a:t>
            </a:r>
          </a:p>
        </p:txBody>
      </p:sp>
      <p:sp>
        <p:nvSpPr>
          <p:cNvPr id="9" name="Slide Number Placeholder 8"/>
          <p:cNvSpPr>
            <a:spLocks noGrp="1"/>
          </p:cNvSpPr>
          <p:nvPr>
            <p:ph type="sldNum" sz="quarter" idx="12"/>
          </p:nvPr>
        </p:nvSpPr>
        <p:spPr>
          <a:xfrm>
            <a:off x="11148416" y="6377231"/>
            <a:ext cx="553900" cy="250337"/>
          </a:xfrm>
        </p:spPr>
        <p:txBody>
          <a:bodyPr/>
          <a:lstStyle>
            <a:lvl1pPr algn="ctr">
              <a:defRPr/>
            </a:lvl1pPr>
          </a:lstStyle>
          <a:p>
            <a:fld id="{93005692-73BE-493E-93AB-ECD6027A7652}" type="slidenum">
              <a:rPr lang="en-US" smtClean="0"/>
              <a:pPr/>
              <a:t>‹#›</a:t>
            </a:fld>
            <a:endParaRPr lang="en-US"/>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4268" y="5670949"/>
            <a:ext cx="2831372" cy="724754"/>
          </a:xfrm>
          <a:prstGeom prst="rect">
            <a:avLst/>
          </a:prstGeom>
        </p:spPr>
      </p:pic>
      <p:grpSp>
        <p:nvGrpSpPr>
          <p:cNvPr id="16" name="Group 15"/>
          <p:cNvGrpSpPr/>
          <p:nvPr userDrawn="1"/>
        </p:nvGrpSpPr>
        <p:grpSpPr>
          <a:xfrm>
            <a:off x="0" y="0"/>
            <a:ext cx="12192000" cy="397164"/>
            <a:chOff x="421830" y="1342659"/>
            <a:chExt cx="10018760" cy="290558"/>
          </a:xfrm>
        </p:grpSpPr>
        <p:sp>
          <p:nvSpPr>
            <p:cNvPr id="18" name="Rectangle 17"/>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3183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Slide_ALT">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84561"/>
            <a:ext cx="12192000" cy="6473439"/>
          </a:xfrm>
          <a:prstGeom prst="rect">
            <a:avLst/>
          </a:prstGeom>
        </p:spPr>
      </p:pic>
      <p:sp>
        <p:nvSpPr>
          <p:cNvPr id="2" name="Title 1"/>
          <p:cNvSpPr>
            <a:spLocks noGrp="1"/>
          </p:cNvSpPr>
          <p:nvPr>
            <p:ph type="title" hasCustomPrompt="1"/>
          </p:nvPr>
        </p:nvSpPr>
        <p:spPr>
          <a:xfrm>
            <a:off x="733425" y="4682836"/>
            <a:ext cx="10725150" cy="1559782"/>
          </a:xfrm>
          <a:noFill/>
        </p:spPr>
        <p:txBody>
          <a:bodyPr wrap="square" rtlCol="0" anchor="ctr" anchorCtr="1">
            <a:noAutofit/>
          </a:bodyPr>
          <a:lstStyle>
            <a:lvl1pPr algn="ctr">
              <a:defRPr lang="en-US" sz="4000" b="0">
                <a:solidFill>
                  <a:srgbClr val="FFFFFF">
                    <a:alpha val="81000"/>
                  </a:srgbClr>
                </a:solidFill>
                <a:ea typeface="+mn-ea"/>
                <a:cs typeface="Arial" panose="020B0604020202020204" pitchFamily="34" charset="0"/>
              </a:defRPr>
            </a:lvl1pPr>
          </a:lstStyle>
          <a:p>
            <a:pPr marL="0" lvl="0" algn="ctr">
              <a:lnSpc>
                <a:spcPct val="75000"/>
              </a:lnSpc>
            </a:pPr>
            <a:r>
              <a:rPr lang="en-US"/>
              <a:t>CLICK TO EDIT MASTER CLOSING SLIDE OPTION 2</a:t>
            </a:r>
          </a:p>
        </p:txBody>
      </p:sp>
      <p:sp>
        <p:nvSpPr>
          <p:cNvPr id="6" name="Date Placeholder 5"/>
          <p:cNvSpPr>
            <a:spLocks noGrp="1"/>
          </p:cNvSpPr>
          <p:nvPr>
            <p:ph type="dt" sz="half" idx="10"/>
          </p:nvPr>
        </p:nvSpPr>
        <p:spPr/>
        <p:txBody>
          <a:bodyPr/>
          <a:lstStyle/>
          <a:p>
            <a:fld id="{C3E00731-AF3B-6D4A-BAD2-BCA15F28311B}" type="datetime1">
              <a:rPr lang="en-CA" smtClean="0"/>
              <a:t>2024-02-07</a:t>
            </a:fld>
            <a:endParaRPr lang="en-US"/>
          </a:p>
        </p:txBody>
      </p:sp>
      <p:sp>
        <p:nvSpPr>
          <p:cNvPr id="7" name="Footer Placeholder 6"/>
          <p:cNvSpPr>
            <a:spLocks noGrp="1"/>
          </p:cNvSpPr>
          <p:nvPr>
            <p:ph type="ftr" sz="quarter" idx="11"/>
          </p:nvPr>
        </p:nvSpPr>
        <p:spPr/>
        <p:txBody>
          <a:bodyPr/>
          <a:lstStyle/>
          <a:p>
            <a:r>
              <a:rPr lang="en-US"/>
              <a:t>PRESENTATION TITLE</a:t>
            </a:r>
          </a:p>
        </p:txBody>
      </p:sp>
      <p:sp>
        <p:nvSpPr>
          <p:cNvPr id="8" name="Slide Number Placeholder 7"/>
          <p:cNvSpPr>
            <a:spLocks noGrp="1"/>
          </p:cNvSpPr>
          <p:nvPr>
            <p:ph type="sldNum" sz="quarter" idx="12"/>
          </p:nvPr>
        </p:nvSpPr>
        <p:spPr/>
        <p:txBody>
          <a:bodyPr/>
          <a:lstStyle/>
          <a:p>
            <a:r>
              <a:rPr lang="en-US"/>
              <a:t>PG. </a:t>
            </a:r>
            <a:fld id="{93005692-73BE-493E-93AB-ECD6027A7652}" type="slidenum">
              <a:rPr lang="en-US" smtClean="0"/>
              <a:pPr/>
              <a:t>‹#›</a:t>
            </a:fld>
            <a:endParaRPr lang="en-US"/>
          </a:p>
        </p:txBody>
      </p:sp>
      <p:pic>
        <p:nvPicPr>
          <p:cNvPr id="5" name="Picture 4" descr="Text, logo&#10;&#10;Description automatically generated with medium confidence">
            <a:extLst>
              <a:ext uri="{FF2B5EF4-FFF2-40B4-BE49-F238E27FC236}">
                <a16:creationId xmlns:a16="http://schemas.microsoft.com/office/drawing/2014/main" id="{32491373-5BDD-479D-9FDF-9314889F5C3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95864" y="0"/>
            <a:ext cx="6400271" cy="4157128"/>
          </a:xfrm>
          <a:prstGeom prst="rect">
            <a:avLst/>
          </a:prstGeom>
        </p:spPr>
      </p:pic>
    </p:spTree>
    <p:extLst>
      <p:ext uri="{BB962C8B-B14F-4D97-AF65-F5344CB8AC3E}">
        <p14:creationId xmlns:p14="http://schemas.microsoft.com/office/powerpoint/2010/main" val="3722082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Black">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434267" y="5680659"/>
            <a:ext cx="2770751" cy="717639"/>
          </a:xfrm>
          <a:prstGeom prst="rect">
            <a:avLst/>
          </a:prstGeom>
        </p:spPr>
      </p:pic>
      <p:sp>
        <p:nvSpPr>
          <p:cNvPr id="2" name="Title 1"/>
          <p:cNvSpPr>
            <a:spLocks noGrp="1"/>
          </p:cNvSpPr>
          <p:nvPr>
            <p:ph type="ctrTitle" hasCustomPrompt="1"/>
          </p:nvPr>
        </p:nvSpPr>
        <p:spPr>
          <a:xfrm>
            <a:off x="452740" y="1028940"/>
            <a:ext cx="8692199" cy="1474115"/>
          </a:xfrm>
        </p:spPr>
        <p:txBody>
          <a:bodyPr lIns="0" anchor="b">
            <a:noAutofit/>
          </a:bodyPr>
          <a:lstStyle>
            <a:lvl1pPr algn="l">
              <a:defRPr sz="5400">
                <a:solidFill>
                  <a:schemeClr val="bg1"/>
                </a:solidFill>
                <a:latin typeface="+mj-lt"/>
              </a:defRPr>
            </a:lvl1pPr>
          </a:lstStyle>
          <a:p>
            <a:r>
              <a:rPr lang="en-US"/>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2000" b="0">
                <a:solidFill>
                  <a:schemeClr val="bg1">
                    <a:lumMod val="8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a:xfrm>
            <a:off x="452740" y="2642329"/>
            <a:ext cx="1182916"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5C1ED28-7819-DC49-B0ED-C2645A2E4A1E}" type="datetime1">
              <a:rPr lang="en-CA" smtClean="0"/>
              <a:t>2024-02-07</a:t>
            </a:fld>
            <a:endParaRPr lang="en-US"/>
          </a:p>
        </p:txBody>
      </p:sp>
      <p:sp>
        <p:nvSpPr>
          <p:cNvPr id="8" name="Footer Placeholder 7"/>
          <p:cNvSpPr>
            <a:spLocks noGrp="1"/>
          </p:cNvSpPr>
          <p:nvPr>
            <p:ph type="ftr" sz="quarter" idx="11"/>
          </p:nvPr>
        </p:nvSpPr>
        <p:spPr>
          <a:xfrm>
            <a:off x="6623674" y="6377231"/>
            <a:ext cx="4293708" cy="250337"/>
          </a:xfrm>
        </p:spPr>
        <p:txBody>
          <a:bodyPr/>
          <a:lstStyle>
            <a:lvl1pPr algn="ctr">
              <a:defRPr>
                <a:solidFill>
                  <a:schemeClr val="bg1">
                    <a:lumMod val="85000"/>
                  </a:schemeClr>
                </a:solidFill>
              </a:defRPr>
            </a:lvl1pPr>
          </a:lstStyle>
          <a:p>
            <a:r>
              <a:rPr lang="en-US"/>
              <a:t>PRESENTATION TITLE</a:t>
            </a:r>
          </a:p>
        </p:txBody>
      </p:sp>
      <p:sp>
        <p:nvSpPr>
          <p:cNvPr id="9" name="Slide Number Placeholder 8"/>
          <p:cNvSpPr>
            <a:spLocks noGrp="1"/>
          </p:cNvSpPr>
          <p:nvPr>
            <p:ph type="sldNum" sz="quarter" idx="12"/>
          </p:nvPr>
        </p:nvSpPr>
        <p:spPr>
          <a:xfrm>
            <a:off x="11148416" y="6377231"/>
            <a:ext cx="553900" cy="250337"/>
          </a:xfrm>
        </p:spPr>
        <p:txBody>
          <a:bodyPr/>
          <a:lstStyle>
            <a:lvl1pPr algn="ctr">
              <a:defRPr>
                <a:solidFill>
                  <a:schemeClr val="bg1">
                    <a:lumMod val="85000"/>
                  </a:schemeClr>
                </a:solidFill>
              </a:defRPr>
            </a:lvl1pPr>
          </a:lstStyle>
          <a:p>
            <a:fld id="{93005692-73BE-493E-93AB-ECD6027A7652}" type="slidenum">
              <a:rPr lang="en-US" smtClean="0"/>
              <a:pPr/>
              <a:t>‹#›</a:t>
            </a:fld>
            <a:endParaRPr lang="en-US"/>
          </a:p>
        </p:txBody>
      </p:sp>
      <p:grpSp>
        <p:nvGrpSpPr>
          <p:cNvPr id="17" name="Group 16"/>
          <p:cNvGrpSpPr/>
          <p:nvPr userDrawn="1"/>
        </p:nvGrpSpPr>
        <p:grpSpPr>
          <a:xfrm>
            <a:off x="0" y="0"/>
            <a:ext cx="12192000" cy="397164"/>
            <a:chOff x="421830" y="1342659"/>
            <a:chExt cx="10018760" cy="290558"/>
          </a:xfrm>
        </p:grpSpPr>
        <p:sp>
          <p:nvSpPr>
            <p:cNvPr id="5" name="Rectangle 4"/>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28952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Black with Image">
    <p:bg>
      <p:bgPr>
        <a:solidFill>
          <a:schemeClr val="tx1"/>
        </a:solidFill>
        <a:effectLst/>
      </p:bgPr>
    </p:bg>
    <p:spTree>
      <p:nvGrpSpPr>
        <p:cNvPr id="1" name=""/>
        <p:cNvGrpSpPr/>
        <p:nvPr/>
      </p:nvGrpSpPr>
      <p:grpSpPr>
        <a:xfrm>
          <a:off x="0" y="0"/>
          <a:ext cx="0" cy="0"/>
          <a:chOff x="0" y="0"/>
          <a:chExt cx="0" cy="0"/>
        </a:xfrm>
      </p:grpSpPr>
      <p:sp>
        <p:nvSpPr>
          <p:cNvPr id="18" name="Picture Placeholder 5"/>
          <p:cNvSpPr>
            <a:spLocks noGrp="1"/>
          </p:cNvSpPr>
          <p:nvPr>
            <p:ph type="pic" sz="quarter" idx="13"/>
          </p:nvPr>
        </p:nvSpPr>
        <p:spPr>
          <a:xfrm>
            <a:off x="6094124" y="397164"/>
            <a:ext cx="6097876" cy="6460836"/>
          </a:xfrm>
        </p:spPr>
        <p:txBody>
          <a:bodyPr/>
          <a:lstStyle/>
          <a:p>
            <a:r>
              <a:rPr lang="en-US"/>
              <a:t>Click icon to add picture</a:t>
            </a:r>
          </a:p>
        </p:txBody>
      </p:sp>
      <p:sp>
        <p:nvSpPr>
          <p:cNvPr id="2" name="Title 1"/>
          <p:cNvSpPr>
            <a:spLocks noGrp="1"/>
          </p:cNvSpPr>
          <p:nvPr>
            <p:ph type="ctrTitle" hasCustomPrompt="1"/>
          </p:nvPr>
        </p:nvSpPr>
        <p:spPr>
          <a:xfrm>
            <a:off x="452740" y="1028940"/>
            <a:ext cx="5486243" cy="1474115"/>
          </a:xfrm>
        </p:spPr>
        <p:txBody>
          <a:bodyPr lIns="0" anchor="b">
            <a:noAutofit/>
          </a:bodyPr>
          <a:lstStyle>
            <a:lvl1pPr algn="l">
              <a:defRPr sz="5400">
                <a:solidFill>
                  <a:schemeClr val="bg1"/>
                </a:solidFill>
                <a:latin typeface="+mj-lt"/>
              </a:defRPr>
            </a:lvl1pPr>
          </a:lstStyle>
          <a:p>
            <a:r>
              <a:rPr lang="en-US"/>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2000" b="0">
                <a:solidFill>
                  <a:schemeClr val="bg1">
                    <a:lumMod val="8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a:xfrm>
            <a:off x="452740" y="2642329"/>
            <a:ext cx="1182916"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4F63120-B4C2-2B4A-B7FD-1EA67B4F2984}" type="datetime1">
              <a:rPr lang="en-CA" smtClean="0"/>
              <a:t>2024-02-07</a:t>
            </a:fld>
            <a:endParaRPr lang="en-US"/>
          </a:p>
        </p:txBody>
      </p:sp>
      <p:sp>
        <p:nvSpPr>
          <p:cNvPr id="8" name="Footer Placeholder 7"/>
          <p:cNvSpPr>
            <a:spLocks noGrp="1"/>
          </p:cNvSpPr>
          <p:nvPr>
            <p:ph type="ftr" sz="quarter" idx="11"/>
          </p:nvPr>
        </p:nvSpPr>
        <p:spPr>
          <a:xfrm>
            <a:off x="6623674" y="6377231"/>
            <a:ext cx="4293708" cy="250337"/>
          </a:xfrm>
        </p:spPr>
        <p:txBody>
          <a:bodyPr/>
          <a:lstStyle>
            <a:lvl1pPr algn="ctr">
              <a:defRPr>
                <a:solidFill>
                  <a:schemeClr val="bg1">
                    <a:lumMod val="85000"/>
                  </a:schemeClr>
                </a:solidFill>
              </a:defRPr>
            </a:lvl1pPr>
          </a:lstStyle>
          <a:p>
            <a:r>
              <a:rPr lang="en-US"/>
              <a:t>PRESENTATION TITLE</a:t>
            </a:r>
          </a:p>
        </p:txBody>
      </p:sp>
      <p:sp>
        <p:nvSpPr>
          <p:cNvPr id="9" name="Slide Number Placeholder 8"/>
          <p:cNvSpPr>
            <a:spLocks noGrp="1"/>
          </p:cNvSpPr>
          <p:nvPr>
            <p:ph type="sldNum" sz="quarter" idx="12"/>
          </p:nvPr>
        </p:nvSpPr>
        <p:spPr>
          <a:xfrm>
            <a:off x="11148416" y="6377231"/>
            <a:ext cx="553900" cy="250337"/>
          </a:xfrm>
        </p:spPr>
        <p:txBody>
          <a:bodyPr/>
          <a:lstStyle>
            <a:lvl1pPr algn="ctr">
              <a:defRPr>
                <a:solidFill>
                  <a:schemeClr val="bg1">
                    <a:lumMod val="85000"/>
                  </a:schemeClr>
                </a:solidFill>
              </a:defRPr>
            </a:lvl1pPr>
          </a:lstStyle>
          <a:p>
            <a:fld id="{93005692-73BE-493E-93AB-ECD6027A7652}" type="slidenum">
              <a:rPr lang="en-US" smtClean="0"/>
              <a:pPr/>
              <a:t>‹#›</a:t>
            </a:fld>
            <a:endParaRPr lang="en-US"/>
          </a:p>
        </p:txBody>
      </p:sp>
      <p:pic>
        <p:nvPicPr>
          <p:cNvPr id="16" name="Picture 15"/>
          <p:cNvPicPr>
            <a:picLocks noChangeAspect="1"/>
          </p:cNvPicPr>
          <p:nvPr userDrawn="1"/>
        </p:nvPicPr>
        <p:blipFill>
          <a:blip r:embed="rId2" cstate="screen">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434267" y="5680659"/>
            <a:ext cx="2770751" cy="717639"/>
          </a:xfrm>
          <a:prstGeom prst="rect">
            <a:avLst/>
          </a:prstGeom>
        </p:spPr>
      </p:pic>
      <p:grpSp>
        <p:nvGrpSpPr>
          <p:cNvPr id="15" name="Group 14"/>
          <p:cNvGrpSpPr/>
          <p:nvPr userDrawn="1"/>
        </p:nvGrpSpPr>
        <p:grpSpPr>
          <a:xfrm>
            <a:off x="0" y="0"/>
            <a:ext cx="12192000" cy="397164"/>
            <a:chOff x="421830" y="1342659"/>
            <a:chExt cx="10018760" cy="290558"/>
          </a:xfrm>
        </p:grpSpPr>
        <p:sp>
          <p:nvSpPr>
            <p:cNvPr id="20" name="Rectangle 19"/>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0106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743781-31AD-344B-BBD8-80C5F71AFCE9}" type="datetime1">
              <a:rPr lang="en-CA" smtClean="0"/>
              <a:t>2024-02-07</a:t>
            </a:fld>
            <a:endParaRPr lang="en-US"/>
          </a:p>
        </p:txBody>
      </p:sp>
      <p:sp>
        <p:nvSpPr>
          <p:cNvPr id="8" name="Footer Placeholder 7"/>
          <p:cNvSpPr>
            <a:spLocks noGrp="1"/>
          </p:cNvSpPr>
          <p:nvPr>
            <p:ph type="ftr" sz="quarter" idx="11"/>
          </p:nvPr>
        </p:nvSpPr>
        <p:spPr/>
        <p:txBody>
          <a:bodyPr/>
          <a:lstStyle/>
          <a:p>
            <a:r>
              <a:rPr lang="en-US"/>
              <a:t>PRESENTATION TITLE</a:t>
            </a:r>
          </a:p>
        </p:txBody>
      </p:sp>
      <p:sp>
        <p:nvSpPr>
          <p:cNvPr id="9" name="Slide Number Placeholder 8"/>
          <p:cNvSpPr>
            <a:spLocks noGrp="1"/>
          </p:cNvSpPr>
          <p:nvPr>
            <p:ph type="sldNum" sz="quarter" idx="12"/>
          </p:nvPr>
        </p:nvSpPr>
        <p:spPr/>
        <p:txBody>
          <a:bodyPr/>
          <a:lstStyle/>
          <a:p>
            <a:r>
              <a:rPr lang="en-US"/>
              <a:t>PG. </a:t>
            </a:r>
            <a:fld id="{93005692-73BE-493E-93AB-ECD6027A7652}" type="slidenum">
              <a:rPr lang="en-US" smtClean="0"/>
              <a:pPr/>
              <a:t>‹#›</a:t>
            </a:fld>
            <a:endParaRPr lang="en-US"/>
          </a:p>
        </p:txBody>
      </p:sp>
    </p:spTree>
    <p:extLst>
      <p:ext uri="{BB962C8B-B14F-4D97-AF65-F5344CB8AC3E}">
        <p14:creationId xmlns:p14="http://schemas.microsoft.com/office/powerpoint/2010/main" val="666323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_M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hasCustomPrompt="1"/>
          </p:nvPr>
        </p:nvSpPr>
        <p:spPr>
          <a:xfrm>
            <a:off x="7407696" y="685060"/>
            <a:ext cx="1420859" cy="286052"/>
          </a:xfrm>
        </p:spPr>
        <p:txBody>
          <a:bodyPr anchor="ctr">
            <a:noAutofit/>
          </a:bodyPr>
          <a:lstStyle>
            <a:lvl1pPr marL="0" indent="0" algn="ctr">
              <a:buNone/>
              <a:defRPr sz="1100" b="0" baseline="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MENU ITEM 1</a:t>
            </a:r>
          </a:p>
        </p:txBody>
      </p:sp>
      <p:sp>
        <p:nvSpPr>
          <p:cNvPr id="9" name="Text Placeholder 7"/>
          <p:cNvSpPr>
            <a:spLocks noGrp="1"/>
          </p:cNvSpPr>
          <p:nvPr>
            <p:ph type="body" sz="quarter" idx="14" hasCustomPrompt="1"/>
          </p:nvPr>
        </p:nvSpPr>
        <p:spPr>
          <a:xfrm>
            <a:off x="8908224" y="685060"/>
            <a:ext cx="1420859" cy="286052"/>
          </a:xfrm>
        </p:spPr>
        <p:txBody>
          <a:bodyPr anchor="ctr">
            <a:noAutofit/>
          </a:bodyPr>
          <a:lstStyle>
            <a:lvl1pPr marL="0" indent="0" algn="ctr">
              <a:buNone/>
              <a:defRPr sz="1100" b="0" baseline="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MENU ITEM 2</a:t>
            </a:r>
          </a:p>
        </p:txBody>
      </p:sp>
      <p:sp>
        <p:nvSpPr>
          <p:cNvPr id="10" name="Text Placeholder 7"/>
          <p:cNvSpPr>
            <a:spLocks noGrp="1"/>
          </p:cNvSpPr>
          <p:nvPr>
            <p:ph type="body" sz="quarter" idx="15" hasCustomPrompt="1"/>
          </p:nvPr>
        </p:nvSpPr>
        <p:spPr>
          <a:xfrm>
            <a:off x="10408752" y="685060"/>
            <a:ext cx="1420859" cy="286052"/>
          </a:xfrm>
        </p:spPr>
        <p:txBody>
          <a:bodyPr anchor="ctr">
            <a:noAutofit/>
          </a:bodyPr>
          <a:lstStyle>
            <a:lvl1pPr marL="0" indent="0" algn="ctr">
              <a:buNone/>
              <a:defRPr sz="1100" b="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MENU ITEM 3</a:t>
            </a:r>
          </a:p>
        </p:txBody>
      </p:sp>
      <p:sp>
        <p:nvSpPr>
          <p:cNvPr id="7" name="Date Placeholder 6"/>
          <p:cNvSpPr>
            <a:spLocks noGrp="1"/>
          </p:cNvSpPr>
          <p:nvPr>
            <p:ph type="dt" sz="half" idx="16"/>
          </p:nvPr>
        </p:nvSpPr>
        <p:spPr/>
        <p:txBody>
          <a:bodyPr/>
          <a:lstStyle/>
          <a:p>
            <a:fld id="{3AA2D59D-55F0-E54F-856F-4E32B90DBEB1}" type="datetime1">
              <a:rPr lang="en-CA" smtClean="0"/>
              <a:t>2024-02-07</a:t>
            </a:fld>
            <a:endParaRPr lang="en-US"/>
          </a:p>
        </p:txBody>
      </p:sp>
      <p:sp>
        <p:nvSpPr>
          <p:cNvPr id="11" name="Footer Placeholder 10"/>
          <p:cNvSpPr>
            <a:spLocks noGrp="1"/>
          </p:cNvSpPr>
          <p:nvPr>
            <p:ph type="ftr" sz="quarter" idx="17"/>
          </p:nvPr>
        </p:nvSpPr>
        <p:spPr/>
        <p:txBody>
          <a:bodyPr/>
          <a:lstStyle/>
          <a:p>
            <a:r>
              <a:rPr lang="en-US"/>
              <a:t>PRESENTATION TITLE</a:t>
            </a:r>
          </a:p>
        </p:txBody>
      </p:sp>
      <p:sp>
        <p:nvSpPr>
          <p:cNvPr id="12" name="Slide Number Placeholder 11"/>
          <p:cNvSpPr>
            <a:spLocks noGrp="1"/>
          </p:cNvSpPr>
          <p:nvPr>
            <p:ph type="sldNum" sz="quarter" idx="18"/>
          </p:nvPr>
        </p:nvSpPr>
        <p:spPr/>
        <p:txBody>
          <a:bodyPr/>
          <a:lstStyle/>
          <a:p>
            <a:r>
              <a:rPr lang="en-US"/>
              <a:t>PG. </a:t>
            </a:r>
            <a:fld id="{93005692-73BE-493E-93AB-ECD6027A7652}" type="slidenum">
              <a:rPr lang="en-US" smtClean="0"/>
              <a:pPr/>
              <a:t>‹#›</a:t>
            </a:fld>
            <a:endParaRPr lang="en-US"/>
          </a:p>
        </p:txBody>
      </p:sp>
      <p:sp>
        <p:nvSpPr>
          <p:cNvPr id="4" name="Title 3"/>
          <p:cNvSpPr>
            <a:spLocks noGrp="1"/>
          </p:cNvSpPr>
          <p:nvPr>
            <p:ph type="title"/>
          </p:nvPr>
        </p:nvSpPr>
        <p:spPr>
          <a:xfrm>
            <a:off x="259883" y="434108"/>
            <a:ext cx="7046081" cy="895927"/>
          </a:xfrm>
        </p:spPr>
        <p:txBody>
          <a:bodyPr/>
          <a:lstStyle>
            <a:lvl1pPr>
              <a:defRPr cap="all" baseline="0"/>
            </a:lvl1pPr>
          </a:lstStyle>
          <a:p>
            <a:r>
              <a:rPr lang="en-US"/>
              <a:t>Click to edit Master title style</a:t>
            </a:r>
          </a:p>
        </p:txBody>
      </p:sp>
    </p:spTree>
    <p:extLst>
      <p:ext uri="{BB962C8B-B14F-4D97-AF65-F5344CB8AC3E}">
        <p14:creationId xmlns:p14="http://schemas.microsoft.com/office/powerpoint/2010/main" val="1267036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9882" y="1709738"/>
            <a:ext cx="9399507" cy="2852737"/>
          </a:xfrm>
        </p:spPr>
        <p:txBody>
          <a:bodyPr anchor="b">
            <a:normAutofit/>
          </a:bodyPr>
          <a:lstStyle>
            <a:lvl1pPr algn="l">
              <a:defRPr sz="4000" baseline="0">
                <a:solidFill>
                  <a:schemeClr val="tx1"/>
                </a:solidFill>
              </a:defRPr>
            </a:lvl1pPr>
          </a:lstStyle>
          <a:p>
            <a:r>
              <a:rPr lang="en-US"/>
              <a:t>CLICK TO EDIT MASTER</a:t>
            </a:r>
            <a:br>
              <a:rPr lang="en-US"/>
            </a:br>
            <a:r>
              <a:rPr lang="en-US"/>
              <a:t>SECTION TITLE SLIDE</a:t>
            </a:r>
          </a:p>
        </p:txBody>
      </p:sp>
      <p:sp>
        <p:nvSpPr>
          <p:cNvPr id="3" name="Text Placeholder 2"/>
          <p:cNvSpPr>
            <a:spLocks noGrp="1"/>
          </p:cNvSpPr>
          <p:nvPr>
            <p:ph type="body" idx="1"/>
          </p:nvPr>
        </p:nvSpPr>
        <p:spPr>
          <a:xfrm>
            <a:off x="259882" y="4589463"/>
            <a:ext cx="9399507" cy="1500187"/>
          </a:xfrm>
        </p:spPr>
        <p:txBody>
          <a:bodyPr>
            <a:normAutofit/>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68CAE874-4485-D94F-9C4E-C99E4991C58B}" type="datetime1">
              <a:rPr lang="en-CA" smtClean="0"/>
              <a:t>2024-02-07</a:t>
            </a:fld>
            <a:endParaRPr lang="en-US"/>
          </a:p>
        </p:txBody>
      </p:sp>
      <p:sp>
        <p:nvSpPr>
          <p:cNvPr id="8" name="Footer Placeholder 7"/>
          <p:cNvSpPr>
            <a:spLocks noGrp="1"/>
          </p:cNvSpPr>
          <p:nvPr>
            <p:ph type="ftr" sz="quarter" idx="11"/>
          </p:nvPr>
        </p:nvSpPr>
        <p:spPr/>
        <p:txBody>
          <a:bodyPr/>
          <a:lstStyle/>
          <a:p>
            <a:r>
              <a:rPr lang="en-US"/>
              <a:t>PRESENTATION TITLE</a:t>
            </a:r>
          </a:p>
        </p:txBody>
      </p:sp>
      <p:sp>
        <p:nvSpPr>
          <p:cNvPr id="9" name="Slide Number Placeholder 8"/>
          <p:cNvSpPr>
            <a:spLocks noGrp="1"/>
          </p:cNvSpPr>
          <p:nvPr>
            <p:ph type="sldNum" sz="quarter" idx="12"/>
          </p:nvPr>
        </p:nvSpPr>
        <p:spPr/>
        <p:txBody>
          <a:bodyPr/>
          <a:lstStyle/>
          <a:p>
            <a:r>
              <a:rPr lang="en-US"/>
              <a:t>PG. </a:t>
            </a:r>
            <a:fld id="{93005692-73BE-493E-93AB-ECD6027A7652}" type="slidenum">
              <a:rPr lang="en-US" smtClean="0"/>
              <a:pPr/>
              <a:t>‹#›</a:t>
            </a:fld>
            <a:endParaRPr lang="en-US"/>
          </a:p>
        </p:txBody>
      </p:sp>
    </p:spTree>
    <p:extLst>
      <p:ext uri="{BB962C8B-B14F-4D97-AF65-F5344CB8AC3E}">
        <p14:creationId xmlns:p14="http://schemas.microsoft.com/office/powerpoint/2010/main" val="2969021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Section Header_AL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0521" y="1692454"/>
            <a:ext cx="5200134" cy="1331092"/>
          </a:xfrm>
          <a:prstGeom prst="rect">
            <a:avLst/>
          </a:prstGeom>
        </p:spPr>
      </p:pic>
      <p:sp>
        <p:nvSpPr>
          <p:cNvPr id="2" name="Title 1"/>
          <p:cNvSpPr>
            <a:spLocks noGrp="1"/>
          </p:cNvSpPr>
          <p:nvPr>
            <p:ph type="ctrTitle" hasCustomPrompt="1"/>
          </p:nvPr>
        </p:nvSpPr>
        <p:spPr>
          <a:xfrm>
            <a:off x="960521" y="3727927"/>
            <a:ext cx="8770620" cy="1212056"/>
          </a:xfrm>
        </p:spPr>
        <p:txBody>
          <a:bodyPr anchor="b">
            <a:noAutofit/>
          </a:bodyPr>
          <a:lstStyle>
            <a:lvl1pPr algn="l">
              <a:defRPr sz="4000" baseline="0">
                <a:solidFill>
                  <a:schemeClr val="tx1"/>
                </a:solidFill>
                <a:latin typeface="+mj-lt"/>
              </a:defRPr>
            </a:lvl1pPr>
          </a:lstStyle>
          <a:p>
            <a:r>
              <a:rPr lang="en-US"/>
              <a:t>CLICK TO EDIT MASTER</a:t>
            </a:r>
            <a:br>
              <a:rPr lang="en-US"/>
            </a:br>
            <a:r>
              <a:rPr lang="en-US"/>
              <a:t>SECTION TITLE SLIDE OPTION 2</a:t>
            </a:r>
          </a:p>
        </p:txBody>
      </p:sp>
      <p:sp>
        <p:nvSpPr>
          <p:cNvPr id="3" name="Subtitle 2"/>
          <p:cNvSpPr>
            <a:spLocks noGrp="1"/>
          </p:cNvSpPr>
          <p:nvPr>
            <p:ph type="subTitle" idx="1"/>
          </p:nvPr>
        </p:nvSpPr>
        <p:spPr bwMode="gray">
          <a:xfrm>
            <a:off x="960521" y="4947813"/>
            <a:ext cx="8770620" cy="666549"/>
          </a:xfrm>
        </p:spPr>
        <p:txBody>
          <a:bodyPr anchor="t">
            <a:normAutofit/>
          </a:bodyPr>
          <a:lstStyle>
            <a:lvl1pPr marL="0" indent="0" algn="l">
              <a:buNone/>
              <a:defRPr sz="2400">
                <a:solidFill>
                  <a:schemeClr val="tx1">
                    <a:lumMod val="50000"/>
                    <a:lumOff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6061F72-1DB3-604C-8489-33729F143DFA}" type="datetime1">
              <a:rPr lang="en-CA" smtClean="0"/>
              <a:t>2024-02-07</a:t>
            </a:fld>
            <a:endParaRPr lang="en-US"/>
          </a:p>
        </p:txBody>
      </p:sp>
      <p:sp>
        <p:nvSpPr>
          <p:cNvPr id="5" name="Footer Placeholder 4"/>
          <p:cNvSpPr>
            <a:spLocks noGrp="1"/>
          </p:cNvSpPr>
          <p:nvPr>
            <p:ph type="ftr" sz="quarter" idx="11"/>
          </p:nvPr>
        </p:nvSpPr>
        <p:spPr/>
        <p:txBody>
          <a:bodyPr/>
          <a:lstStyle/>
          <a:p>
            <a:r>
              <a:rPr lang="en-US"/>
              <a:t>PRESENTATION TITLE</a:t>
            </a:r>
          </a:p>
        </p:txBody>
      </p:sp>
      <p:sp>
        <p:nvSpPr>
          <p:cNvPr id="6" name="Slide Number Placeholder 5"/>
          <p:cNvSpPr>
            <a:spLocks noGrp="1"/>
          </p:cNvSpPr>
          <p:nvPr>
            <p:ph type="sldNum" sz="quarter" idx="12"/>
          </p:nvPr>
        </p:nvSpPr>
        <p:spPr/>
        <p:txBody>
          <a:bodyPr/>
          <a:lstStyle/>
          <a:p>
            <a:r>
              <a:rPr lang="en-US"/>
              <a:t>PG. </a:t>
            </a:r>
            <a:fld id="{93005692-73BE-493E-93AB-ECD6027A7652}" type="slidenum">
              <a:rPr lang="en-US" smtClean="0"/>
              <a:pPr/>
              <a:t>‹#›</a:t>
            </a:fld>
            <a:endParaRPr lang="en-US"/>
          </a:p>
        </p:txBody>
      </p:sp>
      <p:grpSp>
        <p:nvGrpSpPr>
          <p:cNvPr id="16" name="Group 15"/>
          <p:cNvGrpSpPr/>
          <p:nvPr userDrawn="1"/>
        </p:nvGrpSpPr>
        <p:grpSpPr>
          <a:xfrm>
            <a:off x="0" y="0"/>
            <a:ext cx="12192000" cy="397164"/>
            <a:chOff x="421830" y="1342659"/>
            <a:chExt cx="10018760" cy="290558"/>
          </a:xfrm>
        </p:grpSpPr>
        <p:sp>
          <p:nvSpPr>
            <p:cNvPr id="17" name="Rectangle 16"/>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42748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9883" y="434108"/>
            <a:ext cx="11569729" cy="895927"/>
          </a:xfrm>
        </p:spPr>
        <p:txBody>
          <a:bodyPr/>
          <a:lstStyle/>
          <a:p>
            <a:r>
              <a:rPr lang="en-US"/>
              <a:t>CLICK TO EDIT MASTER TITLE STYLE</a:t>
            </a:r>
          </a:p>
        </p:txBody>
      </p:sp>
      <p:sp>
        <p:nvSpPr>
          <p:cNvPr id="3" name="Content Placeholder 2"/>
          <p:cNvSpPr>
            <a:spLocks noGrp="1"/>
          </p:cNvSpPr>
          <p:nvPr>
            <p:ph sz="half" idx="1"/>
          </p:nvPr>
        </p:nvSpPr>
        <p:spPr>
          <a:xfrm>
            <a:off x="259882" y="1413164"/>
            <a:ext cx="5586855" cy="4590472"/>
          </a:xfrm>
        </p:spPr>
        <p:txBody>
          <a:bodyPr/>
          <a:lstStyle>
            <a:lvl1pPr marL="288925" indent="-288925">
              <a:spcBef>
                <a:spcPts val="800"/>
              </a:spcBef>
              <a:spcAft>
                <a:spcPts val="800"/>
              </a:spcAft>
              <a:buFont typeface="Wingdings" charset="2"/>
              <a:buChar char="§"/>
              <a:defRPr/>
            </a:lvl1pPr>
            <a:lvl2pPr marL="685800" indent="-228600">
              <a:spcBef>
                <a:spcPts val="800"/>
              </a:spcBef>
              <a:spcAft>
                <a:spcPts val="800"/>
              </a:spcAft>
              <a:buFont typeface="Wingdings" charset="2"/>
              <a:buChar char="§"/>
              <a:defRPr/>
            </a:lvl2pPr>
            <a:lvl3pPr marL="1143000" indent="-228600">
              <a:spcBef>
                <a:spcPts val="800"/>
              </a:spcBef>
              <a:spcAft>
                <a:spcPts val="800"/>
              </a:spcAft>
              <a:buFont typeface="Wingdings" charset="2"/>
              <a:buChar char="§"/>
              <a:defRPr/>
            </a:lvl3pPr>
            <a:lvl4pPr marL="1600200" indent="-228600">
              <a:spcBef>
                <a:spcPts val="800"/>
              </a:spcBef>
              <a:spcAft>
                <a:spcPts val="800"/>
              </a:spcAft>
              <a:buFont typeface="Wingdings" charset="2"/>
              <a:buChar char="§"/>
              <a:defRPr/>
            </a:lvl4pPr>
            <a:lvl5pPr marL="2057400" indent="-228600">
              <a:spcBef>
                <a:spcPts val="800"/>
              </a:spcBef>
              <a:spcAft>
                <a:spcPts val="800"/>
              </a:spcAft>
              <a:buFont typeface="Wingdings"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0992" y="1413164"/>
            <a:ext cx="5658620" cy="4590472"/>
          </a:xfrm>
        </p:spPr>
        <p:txBody>
          <a:bodyPr/>
          <a:lstStyle>
            <a:lvl1pPr marL="288925" indent="-288925">
              <a:spcBef>
                <a:spcPts val="800"/>
              </a:spcBef>
              <a:spcAft>
                <a:spcPts val="800"/>
              </a:spcAft>
              <a:buFont typeface="Wingdings" charset="2"/>
              <a:buChar char="§"/>
              <a:defRPr/>
            </a:lvl1pPr>
            <a:lvl2pPr marL="685800" indent="-228600">
              <a:spcBef>
                <a:spcPts val="800"/>
              </a:spcBef>
              <a:spcAft>
                <a:spcPts val="800"/>
              </a:spcAft>
              <a:buFont typeface="Wingdings" charset="2"/>
              <a:buChar char="§"/>
              <a:defRPr/>
            </a:lvl2pPr>
            <a:lvl3pPr marL="1143000" indent="-228600">
              <a:spcBef>
                <a:spcPts val="800"/>
              </a:spcBef>
              <a:spcAft>
                <a:spcPts val="800"/>
              </a:spcAft>
              <a:buFont typeface="Wingdings" charset="2"/>
              <a:buChar char="§"/>
              <a:defRPr/>
            </a:lvl3pPr>
            <a:lvl4pPr marL="1600200" indent="-228600">
              <a:spcBef>
                <a:spcPts val="800"/>
              </a:spcBef>
              <a:spcAft>
                <a:spcPts val="800"/>
              </a:spcAft>
              <a:buFont typeface="Wingdings" charset="2"/>
              <a:buChar char="§"/>
              <a:defRPr/>
            </a:lvl4pPr>
            <a:lvl5pPr marL="2057400" indent="-228600">
              <a:spcBef>
                <a:spcPts val="800"/>
              </a:spcBef>
              <a:spcAft>
                <a:spcPts val="800"/>
              </a:spcAft>
              <a:buFont typeface="Wingdings"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2028A572-0448-6844-A717-8E222ABEFFF8}" type="datetime1">
              <a:rPr lang="en-CA" smtClean="0"/>
              <a:t>2024-02-07</a:t>
            </a:fld>
            <a:endParaRPr lang="en-US"/>
          </a:p>
        </p:txBody>
      </p:sp>
      <p:sp>
        <p:nvSpPr>
          <p:cNvPr id="9" name="Footer Placeholder 8"/>
          <p:cNvSpPr>
            <a:spLocks noGrp="1"/>
          </p:cNvSpPr>
          <p:nvPr>
            <p:ph type="ftr" sz="quarter" idx="11"/>
          </p:nvPr>
        </p:nvSpPr>
        <p:spPr/>
        <p:txBody>
          <a:bodyPr/>
          <a:lstStyle/>
          <a:p>
            <a:r>
              <a:rPr lang="en-US"/>
              <a:t>PRESENTATION TITLE</a:t>
            </a:r>
          </a:p>
        </p:txBody>
      </p:sp>
      <p:sp>
        <p:nvSpPr>
          <p:cNvPr id="10" name="Slide Number Placeholder 9"/>
          <p:cNvSpPr>
            <a:spLocks noGrp="1"/>
          </p:cNvSpPr>
          <p:nvPr>
            <p:ph type="sldNum" sz="quarter" idx="12"/>
          </p:nvPr>
        </p:nvSpPr>
        <p:spPr/>
        <p:txBody>
          <a:bodyPr/>
          <a:lstStyle/>
          <a:p>
            <a:r>
              <a:rPr lang="en-US"/>
              <a:t>PG. </a:t>
            </a:r>
            <a:fld id="{93005692-73BE-493E-93AB-ECD6027A7652}" type="slidenum">
              <a:rPr lang="en-US" smtClean="0"/>
              <a:pPr/>
              <a:t>‹#›</a:t>
            </a:fld>
            <a:endParaRPr lang="en-US"/>
          </a:p>
        </p:txBody>
      </p:sp>
    </p:spTree>
    <p:extLst>
      <p:ext uri="{BB962C8B-B14F-4D97-AF65-F5344CB8AC3E}">
        <p14:creationId xmlns:p14="http://schemas.microsoft.com/office/powerpoint/2010/main" val="223851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9790545" y="6147742"/>
            <a:ext cx="2060466" cy="527423"/>
          </a:xfrm>
          <a:prstGeom prst="rect">
            <a:avLst/>
          </a:prstGeom>
        </p:spPr>
      </p:pic>
      <p:sp>
        <p:nvSpPr>
          <p:cNvPr id="2" name="Title Placeholder 1"/>
          <p:cNvSpPr>
            <a:spLocks noGrp="1"/>
          </p:cNvSpPr>
          <p:nvPr>
            <p:ph type="title"/>
          </p:nvPr>
        </p:nvSpPr>
        <p:spPr>
          <a:xfrm>
            <a:off x="259883" y="434108"/>
            <a:ext cx="11569729" cy="89592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59882" y="1413163"/>
            <a:ext cx="11569729" cy="459511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38014" y="6335309"/>
            <a:ext cx="1181114" cy="250337"/>
          </a:xfrm>
          <a:prstGeom prst="rect">
            <a:avLst/>
          </a:prstGeom>
        </p:spPr>
        <p:txBody>
          <a:bodyPr vert="horz" lIns="91440" tIns="45720" rIns="91440" bIns="45720" rtlCol="0" anchor="ctr"/>
          <a:lstStyle>
            <a:lvl1pPr algn="ctr">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454231B3-00E6-3A43-8F36-3DAF72FA48D7}" type="datetime1">
              <a:rPr lang="en-CA" smtClean="0"/>
              <a:t>2024-02-07</a:t>
            </a:fld>
            <a:endParaRPr lang="en-US"/>
          </a:p>
        </p:txBody>
      </p:sp>
      <p:sp>
        <p:nvSpPr>
          <p:cNvPr id="5" name="Footer Placeholder 4"/>
          <p:cNvSpPr>
            <a:spLocks noGrp="1"/>
          </p:cNvSpPr>
          <p:nvPr>
            <p:ph type="ftr" sz="quarter" idx="3"/>
          </p:nvPr>
        </p:nvSpPr>
        <p:spPr>
          <a:xfrm>
            <a:off x="259882" y="6335309"/>
            <a:ext cx="5226517" cy="250337"/>
          </a:xfrm>
          <a:prstGeom prst="rect">
            <a:avLst/>
          </a:prstGeom>
        </p:spPr>
        <p:txBody>
          <a:bodyPr vert="horz" lIns="91440" tIns="45720" rIns="91440" bIns="45720" rtlCol="0" anchor="ctr"/>
          <a:lstStyle>
            <a:lvl1pPr algn="l">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PRESENTATION TITLE</a:t>
            </a:r>
          </a:p>
        </p:txBody>
      </p:sp>
      <p:sp>
        <p:nvSpPr>
          <p:cNvPr id="6" name="Slide Number Placeholder 5"/>
          <p:cNvSpPr>
            <a:spLocks noGrp="1"/>
          </p:cNvSpPr>
          <p:nvPr>
            <p:ph type="sldNum" sz="quarter" idx="4"/>
          </p:nvPr>
        </p:nvSpPr>
        <p:spPr>
          <a:xfrm>
            <a:off x="5588000" y="6335309"/>
            <a:ext cx="1016000" cy="250337"/>
          </a:xfrm>
          <a:prstGeom prst="rect">
            <a:avLst/>
          </a:prstGeom>
        </p:spPr>
        <p:txBody>
          <a:bodyPr vert="horz" lIns="91440" tIns="45720" rIns="91440" bIns="45720" rtlCol="0" anchor="ctr"/>
          <a:lstStyle>
            <a:lvl1pPr algn="ctr">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PG. </a:t>
            </a:r>
            <a:fld id="{93005692-73BE-493E-93AB-ECD6027A7652}" type="slidenum">
              <a:rPr lang="en-US" smtClean="0"/>
              <a:pPr/>
              <a:t>‹#›</a:t>
            </a:fld>
            <a:endParaRPr lang="en-US"/>
          </a:p>
        </p:txBody>
      </p:sp>
      <p:grpSp>
        <p:nvGrpSpPr>
          <p:cNvPr id="15" name="Group 14"/>
          <p:cNvGrpSpPr/>
          <p:nvPr userDrawn="1"/>
        </p:nvGrpSpPr>
        <p:grpSpPr>
          <a:xfrm>
            <a:off x="0" y="0"/>
            <a:ext cx="12192000" cy="397164"/>
            <a:chOff x="421830" y="1342659"/>
            <a:chExt cx="10018760" cy="290558"/>
          </a:xfrm>
        </p:grpSpPr>
        <p:sp>
          <p:nvSpPr>
            <p:cNvPr id="16" name="Rectangle 15"/>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73700157"/>
      </p:ext>
    </p:extLst>
  </p:cSld>
  <p:clrMap bg1="lt1" tx1="dk1" bg2="lt2" tx2="dk2" accent1="accent1" accent2="accent2" accent3="accent3" accent4="accent4" accent5="accent5" accent6="accent6" hlink="hlink" folHlink="folHlink"/>
  <p:sldLayoutIdLst>
    <p:sldLayoutId id="2147483669" r:id="rId1"/>
    <p:sldLayoutId id="2147483714" r:id="rId2"/>
    <p:sldLayoutId id="2147483715" r:id="rId3"/>
    <p:sldLayoutId id="2147483716" r:id="rId4"/>
    <p:sldLayoutId id="2147483670" r:id="rId5"/>
    <p:sldLayoutId id="2147483693" r:id="rId6"/>
    <p:sldLayoutId id="2147483671" r:id="rId7"/>
    <p:sldLayoutId id="2147483690" r:id="rId8"/>
    <p:sldLayoutId id="2147483672" r:id="rId9"/>
    <p:sldLayoutId id="2147483673" r:id="rId10"/>
    <p:sldLayoutId id="2147483674" r:id="rId11"/>
    <p:sldLayoutId id="2147483675" r:id="rId12"/>
    <p:sldLayoutId id="2147483710" r:id="rId13"/>
    <p:sldLayoutId id="2147483717" r:id="rId14"/>
    <p:sldLayoutId id="2147483718" r:id="rId15"/>
    <p:sldLayoutId id="2147483719" r:id="rId16"/>
    <p:sldLayoutId id="2147483720" r:id="rId17"/>
    <p:sldLayoutId id="2147483721" r:id="rId18"/>
    <p:sldLayoutId id="2147483712" r:id="rId19"/>
    <p:sldLayoutId id="2147483713"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85000"/>
        </a:lnSpc>
        <a:spcBef>
          <a:spcPct val="0"/>
        </a:spcBef>
        <a:buNone/>
        <a:defRPr sz="3600" b="0" kern="1200" spc="50" baseline="0">
          <a:solidFill>
            <a:schemeClr val="tx1"/>
          </a:solidFill>
          <a:latin typeface="+mj-lt"/>
          <a:ea typeface="+mj-ea"/>
          <a:cs typeface="+mj-cs"/>
        </a:defRPr>
      </a:lvl1pPr>
    </p:titleStyle>
    <p:body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8.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9.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8.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9.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8.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9.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9.xml"/><Relationship Id="rId1" Type="http://schemas.openxmlformats.org/officeDocument/2006/relationships/video" Target="https://www.youtube.com/embed/yqJFWS81Mf4?feature=oembed" TargetMode="External"/><Relationship Id="rId4" Type="http://schemas.openxmlformats.org/officeDocument/2006/relationships/hyperlink" Target="https://www.youtube.com/watch?v=yqJFWS81Mf4&amp;ab_channel=Netflix"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mailto:equity@uwaterloo.ca"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5579" y="3722495"/>
            <a:ext cx="6794669" cy="925121"/>
          </a:xfrm>
        </p:spPr>
        <p:txBody>
          <a:bodyPr>
            <a:normAutofit lnSpcReduction="10000"/>
          </a:bodyPr>
          <a:lstStyle/>
          <a:p>
            <a:r>
              <a:rPr lang="en-US" sz="2200">
                <a:solidFill>
                  <a:schemeClr val="tx1"/>
                </a:solidFill>
                <a:latin typeface="Arial"/>
                <a:cs typeface="Arial"/>
              </a:rPr>
              <a:t>Anti-Racism Unit </a:t>
            </a:r>
          </a:p>
          <a:p>
            <a:r>
              <a:rPr lang="en-US" sz="2200">
                <a:solidFill>
                  <a:schemeClr val="tx1"/>
                </a:solidFill>
                <a:latin typeface="Arial"/>
                <a:cs typeface="Arial"/>
              </a:rPr>
              <a:t>Office of Equity, Diversity, Inclusion, and Anti-Racism</a:t>
            </a:r>
            <a:endParaRPr lang="en-US" sz="4800">
              <a:solidFill>
                <a:schemeClr val="tx1"/>
              </a:solidFill>
              <a:latin typeface="Arial"/>
              <a:cs typeface="Arial"/>
            </a:endParaRPr>
          </a:p>
        </p:txBody>
      </p:sp>
      <p:sp>
        <p:nvSpPr>
          <p:cNvPr id="17" name="Title 1">
            <a:extLst>
              <a:ext uri="{C183D7F6-B498-43B3-948B-1728B52AA6E4}">
                <adec:decorative xmlns:adec="http://schemas.microsoft.com/office/drawing/2017/decorative" val="1"/>
              </a:ext>
            </a:extLst>
          </p:cNvPr>
          <p:cNvSpPr txBox="1">
            <a:spLocks/>
          </p:cNvSpPr>
          <p:nvPr/>
        </p:nvSpPr>
        <p:spPr>
          <a:xfrm>
            <a:off x="452740" y="-190500"/>
            <a:ext cx="5287660" cy="3363387"/>
          </a:xfrm>
          <a:prstGeom prst="rect">
            <a:avLst/>
          </a:prstGeom>
        </p:spPr>
        <p:txBody>
          <a:bodyPr vert="horz" lIns="0" tIns="45720" rIns="91440" bIns="45720" rtlCol="0" anchor="b">
            <a:normAutofit fontScale="97500"/>
          </a:bodyPr>
          <a:lstStyle>
            <a:lvl1pPr algn="l" defTabSz="914400" rtl="0" eaLnBrk="1" latinLnBrk="0" hangingPunct="1">
              <a:lnSpc>
                <a:spcPct val="85000"/>
              </a:lnSpc>
              <a:spcBef>
                <a:spcPct val="0"/>
              </a:spcBef>
              <a:buNone/>
              <a:defRPr sz="5400" b="0" kern="1200" spc="50" baseline="0">
                <a:solidFill>
                  <a:schemeClr val="tx1"/>
                </a:solidFill>
                <a:latin typeface="+mj-lt"/>
                <a:ea typeface="+mj-ea"/>
                <a:cs typeface="+mj-cs"/>
              </a:defRPr>
            </a:lvl1pPr>
          </a:lstStyle>
          <a:p>
            <a:endParaRPr lang="en-US"/>
          </a:p>
        </p:txBody>
      </p:sp>
      <p:sp>
        <p:nvSpPr>
          <p:cNvPr id="8" name="Rectangle 7">
            <a:extLst>
              <a:ext uri="{FF2B5EF4-FFF2-40B4-BE49-F238E27FC236}">
                <a16:creationId xmlns:a16="http://schemas.microsoft.com/office/drawing/2014/main" id="{11B1C606-1D41-4D45-BFE2-26E2A92AE3BD}"/>
              </a:ext>
            </a:extLst>
          </p:cNvPr>
          <p:cNvSpPr/>
          <p:nvPr/>
        </p:nvSpPr>
        <p:spPr>
          <a:xfrm>
            <a:off x="315579" y="4731193"/>
            <a:ext cx="2073659" cy="323165"/>
          </a:xfrm>
          <a:prstGeom prst="rect">
            <a:avLst/>
          </a:prstGeom>
          <a:solidFill>
            <a:schemeClr val="accent1"/>
          </a:solidFill>
        </p:spPr>
        <p:txBody>
          <a:bodyPr wrap="square">
            <a:spAutoFit/>
          </a:bodyPr>
          <a:lstStyle/>
          <a:p>
            <a:pPr algn="ctr"/>
            <a:r>
              <a:rPr lang="en-US" sz="1500" dirty="0">
                <a:latin typeface="Verdana" charset="0"/>
                <a:ea typeface="Verdana" charset="0"/>
                <a:cs typeface="Verdana" charset="0"/>
              </a:rPr>
              <a:t>February 2024</a:t>
            </a:r>
          </a:p>
        </p:txBody>
      </p:sp>
      <p:sp>
        <p:nvSpPr>
          <p:cNvPr id="6" name="Title 1" descr="Title Disrupting and Decentering whiteness &#10;">
            <a:extLst>
              <a:ext uri="{FF2B5EF4-FFF2-40B4-BE49-F238E27FC236}">
                <a16:creationId xmlns:a16="http://schemas.microsoft.com/office/drawing/2014/main" id="{E533AA90-AC6A-C586-81C0-F6D4801CD953}"/>
              </a:ext>
            </a:extLst>
          </p:cNvPr>
          <p:cNvSpPr>
            <a:spLocks noGrp="1"/>
          </p:cNvSpPr>
          <p:nvPr>
            <p:ph type="ctrTitle"/>
          </p:nvPr>
        </p:nvSpPr>
        <p:spPr>
          <a:xfrm>
            <a:off x="452740" y="856404"/>
            <a:ext cx="10840694" cy="2400060"/>
          </a:xfrm>
        </p:spPr>
        <p:txBody>
          <a:bodyPr/>
          <a:lstStyle/>
          <a:p>
            <a:r>
              <a:rPr lang="en-CA" dirty="0"/>
              <a:t>Anti-Racism Response: Racial Slurs &amp; Hierarchies of Power </a:t>
            </a:r>
            <a:br>
              <a:rPr lang="en-CA" dirty="0"/>
            </a:br>
            <a:r>
              <a:rPr lang="en-CA" dirty="0">
                <a:solidFill>
                  <a:schemeClr val="accent1">
                    <a:lumMod val="50000"/>
                  </a:schemeClr>
                </a:solidFill>
              </a:rPr>
              <a:t>PART 2 </a:t>
            </a:r>
          </a:p>
        </p:txBody>
      </p:sp>
    </p:spTree>
    <p:extLst>
      <p:ext uri="{BB962C8B-B14F-4D97-AF65-F5344CB8AC3E}">
        <p14:creationId xmlns:p14="http://schemas.microsoft.com/office/powerpoint/2010/main" val="120235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6F727-EDC6-4BA1-A84B-FBD5AFFD3CBB}"/>
              </a:ext>
            </a:extLst>
          </p:cNvPr>
          <p:cNvSpPr>
            <a:spLocks noGrp="1"/>
          </p:cNvSpPr>
          <p:nvPr>
            <p:ph type="title"/>
          </p:nvPr>
        </p:nvSpPr>
        <p:spPr>
          <a:xfrm>
            <a:off x="259883" y="434108"/>
            <a:ext cx="11569729" cy="895927"/>
          </a:xfrm>
        </p:spPr>
        <p:txBody>
          <a:bodyPr anchor="ctr">
            <a:normAutofit/>
          </a:bodyPr>
          <a:lstStyle/>
          <a:p>
            <a:r>
              <a:rPr lang="en-US">
                <a:ea typeface="+mj-lt"/>
                <a:cs typeface="+mj-lt"/>
              </a:rPr>
              <a:t>Institutional Response to the N-Word </a:t>
            </a:r>
          </a:p>
        </p:txBody>
      </p:sp>
      <p:sp>
        <p:nvSpPr>
          <p:cNvPr id="6" name="Content Placeholder 5">
            <a:extLst>
              <a:ext uri="{FF2B5EF4-FFF2-40B4-BE49-F238E27FC236}">
                <a16:creationId xmlns:a16="http://schemas.microsoft.com/office/drawing/2014/main" id="{5DE0C52F-0F47-BF1B-891C-3735D3721D22}"/>
              </a:ext>
            </a:extLst>
          </p:cNvPr>
          <p:cNvSpPr>
            <a:spLocks noGrp="1"/>
          </p:cNvSpPr>
          <p:nvPr>
            <p:ph sz="half" idx="1"/>
          </p:nvPr>
        </p:nvSpPr>
        <p:spPr>
          <a:xfrm>
            <a:off x="309443" y="1214920"/>
            <a:ext cx="11577537" cy="5371059"/>
          </a:xfrm>
        </p:spPr>
        <p:txBody>
          <a:bodyPr vert="horz" lIns="91440" tIns="45720" rIns="91440" bIns="45720" rtlCol="0" anchor="t">
            <a:normAutofit/>
          </a:bodyPr>
          <a:lstStyle/>
          <a:p>
            <a:pPr>
              <a:buClr>
                <a:srgbClr val="000000"/>
              </a:buClr>
              <a:buFont typeface="Wingdings"/>
              <a:buChar char="§"/>
            </a:pPr>
            <a:r>
              <a:rPr lang="en-US" sz="2800">
                <a:ea typeface="+mn-lt"/>
                <a:cs typeface="+mn-lt"/>
              </a:rPr>
              <a:t>Over the last decade and while anti-racism in sports is happening, Black communities have simultaneously been making moves to reclaim the N-word.  </a:t>
            </a:r>
            <a:endParaRPr lang="en-US"/>
          </a:p>
          <a:p>
            <a:pPr lvl="1">
              <a:buClr>
                <a:srgbClr val="000000"/>
              </a:buClr>
              <a:buFont typeface="Wingdings"/>
              <a:buChar char="§"/>
            </a:pPr>
            <a:r>
              <a:rPr lang="en-US" sz="2400">
                <a:ea typeface="+mn-lt"/>
                <a:cs typeface="+mn-lt"/>
              </a:rPr>
              <a:t>Not all Black communities are the same and use the N-word as a reclaimed form of power.  </a:t>
            </a:r>
            <a:endParaRPr lang="en-US" sz="2400"/>
          </a:p>
          <a:p>
            <a:pPr lvl="1">
              <a:buClr>
                <a:srgbClr val="000000"/>
              </a:buClr>
              <a:buFont typeface="Wingdings"/>
              <a:buChar char="§"/>
            </a:pPr>
            <a:r>
              <a:rPr lang="en-US" sz="2400">
                <a:ea typeface="+mn-lt"/>
                <a:cs typeface="+mn-lt"/>
              </a:rPr>
              <a:t>The use of the term in mainstream music by Black artists</a:t>
            </a:r>
          </a:p>
          <a:p>
            <a:pPr>
              <a:buClr>
                <a:srgbClr val="000000"/>
              </a:buClr>
              <a:buFont typeface="Wingdings"/>
              <a:buChar char="§"/>
            </a:pPr>
            <a:r>
              <a:rPr lang="en-US" sz="2800">
                <a:ea typeface="+mn-lt"/>
                <a:cs typeface="+mn-lt"/>
              </a:rPr>
              <a:t>Many non-Black community members talk about the double standard associated with using the N-word. </a:t>
            </a:r>
            <a:r>
              <a:rPr lang="en-US" sz="2800" b="1">
                <a:ea typeface="+mn-lt"/>
                <a:cs typeface="+mn-lt"/>
              </a:rPr>
              <a:t>This perspective has way less to do with the N-word and everything to do with power and ownership.</a:t>
            </a:r>
            <a:r>
              <a:rPr lang="en-US" sz="2800">
                <a:ea typeface="+mn-lt"/>
                <a:cs typeface="+mn-lt"/>
              </a:rPr>
              <a:t>  </a:t>
            </a:r>
            <a:endParaRPr lang="en-US"/>
          </a:p>
        </p:txBody>
      </p:sp>
      <p:pic>
        <p:nvPicPr>
          <p:cNvPr id="3" name="Institutional Response">
            <a:hlinkClick r:id="" action="ppaction://media"/>
            <a:extLst>
              <a:ext uri="{FF2B5EF4-FFF2-40B4-BE49-F238E27FC236}">
                <a16:creationId xmlns:a16="http://schemas.microsoft.com/office/drawing/2014/main" id="{DB80F737-6A9B-DD7F-2F48-627D562F177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714540" y="516946"/>
            <a:ext cx="730250" cy="730250"/>
          </a:xfrm>
          <a:prstGeom prst="rect">
            <a:avLst/>
          </a:prstGeom>
        </p:spPr>
        <p:style>
          <a:lnRef idx="2">
            <a:schemeClr val="accent3">
              <a:shade val="15000"/>
            </a:schemeClr>
          </a:lnRef>
          <a:fillRef idx="1">
            <a:schemeClr val="accent3"/>
          </a:fillRef>
          <a:effectRef idx="0">
            <a:schemeClr val="accent3"/>
          </a:effectRef>
          <a:fontRef idx="minor">
            <a:schemeClr val="lt1"/>
          </a:fontRef>
        </p:style>
      </p:pic>
    </p:spTree>
    <p:extLst>
      <p:ext uri="{BB962C8B-B14F-4D97-AF65-F5344CB8AC3E}">
        <p14:creationId xmlns:p14="http://schemas.microsoft.com/office/powerpoint/2010/main" val="4226074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nextCondLst>
                <p:cond evt="onClick" delay="0">
                  <p:tgtEl>
                    <p:spTgt spid="3"/>
                  </p:tgtEl>
                </p:cond>
              </p:nextCondLst>
            </p:seq>
            <p:audio>
              <p:cMediaNode>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6F727-EDC6-4BA1-A84B-FBD5AFFD3CBB}"/>
              </a:ext>
            </a:extLst>
          </p:cNvPr>
          <p:cNvSpPr>
            <a:spLocks noGrp="1"/>
          </p:cNvSpPr>
          <p:nvPr>
            <p:ph type="title"/>
          </p:nvPr>
        </p:nvSpPr>
        <p:spPr>
          <a:xfrm>
            <a:off x="259883" y="434108"/>
            <a:ext cx="11569729" cy="895927"/>
          </a:xfrm>
        </p:spPr>
        <p:txBody>
          <a:bodyPr anchor="ctr">
            <a:normAutofit/>
          </a:bodyPr>
          <a:lstStyle/>
          <a:p>
            <a:r>
              <a:rPr lang="en-US">
                <a:ea typeface="+mj-lt"/>
                <a:cs typeface="+mj-lt"/>
              </a:rPr>
              <a:t>N-Word History </a:t>
            </a:r>
          </a:p>
        </p:txBody>
      </p:sp>
      <p:sp>
        <p:nvSpPr>
          <p:cNvPr id="6" name="Content Placeholder 5">
            <a:extLst>
              <a:ext uri="{FF2B5EF4-FFF2-40B4-BE49-F238E27FC236}">
                <a16:creationId xmlns:a16="http://schemas.microsoft.com/office/drawing/2014/main" id="{5DE0C52F-0F47-BF1B-891C-3735D3721D22}"/>
              </a:ext>
            </a:extLst>
          </p:cNvPr>
          <p:cNvSpPr>
            <a:spLocks noGrp="1"/>
          </p:cNvSpPr>
          <p:nvPr>
            <p:ph sz="half" idx="1"/>
          </p:nvPr>
        </p:nvSpPr>
        <p:spPr>
          <a:xfrm>
            <a:off x="287357" y="1214920"/>
            <a:ext cx="11599623" cy="4443407"/>
          </a:xfrm>
        </p:spPr>
        <p:txBody>
          <a:bodyPr vert="horz" lIns="91440" tIns="45720" rIns="91440" bIns="45720" rtlCol="0" anchor="t">
            <a:normAutofit/>
          </a:bodyPr>
          <a:lstStyle/>
          <a:p>
            <a:pPr>
              <a:buClr>
                <a:srgbClr val="000000"/>
              </a:buClr>
              <a:buFont typeface="Wingdings"/>
              <a:buChar char="§"/>
            </a:pPr>
            <a:r>
              <a:rPr lang="en-US">
                <a:ea typeface="+mn-lt"/>
                <a:cs typeface="+mn-lt"/>
              </a:rPr>
              <a:t>White people created this word during enslavement in the 17th century, and it was tied to the idea that Black people were property.  </a:t>
            </a:r>
            <a:endParaRPr lang="en-US"/>
          </a:p>
          <a:p>
            <a:pPr>
              <a:buClr>
                <a:srgbClr val="000000"/>
              </a:buClr>
              <a:buFont typeface="Wingdings"/>
              <a:buChar char="§"/>
            </a:pPr>
            <a:r>
              <a:rPr lang="en-US">
                <a:ea typeface="+mn-lt"/>
                <a:cs typeface="+mn-lt"/>
              </a:rPr>
              <a:t>Language holds power. </a:t>
            </a:r>
            <a:endParaRPr lang="en-US"/>
          </a:p>
          <a:p>
            <a:pPr lvl="1">
              <a:buClr>
                <a:srgbClr val="000000"/>
              </a:buClr>
              <a:buFont typeface="Wingdings"/>
              <a:buChar char="§"/>
            </a:pPr>
            <a:r>
              <a:rPr lang="en-US" sz="2200"/>
              <a:t>These concepts of power and ownership never went away and are very much ongoing. </a:t>
            </a:r>
          </a:p>
          <a:p>
            <a:pPr lvl="1">
              <a:buClr>
                <a:srgbClr val="000000"/>
              </a:buClr>
              <a:buFont typeface="Wingdings"/>
              <a:buChar char="§"/>
            </a:pPr>
            <a:r>
              <a:rPr lang="en-US" sz="2200"/>
              <a:t>These power dynamics are also present in how institutions operate. </a:t>
            </a:r>
            <a:endParaRPr lang="en-US" sz="2200">
              <a:ea typeface="+mn-lt"/>
              <a:cs typeface="+mn-lt"/>
            </a:endParaRPr>
          </a:p>
          <a:p>
            <a:pPr>
              <a:buClr>
                <a:srgbClr val="000000"/>
              </a:buClr>
              <a:buFont typeface="Wingdings,Sans-Serif"/>
              <a:buChar char="§"/>
            </a:pPr>
            <a:r>
              <a:rPr lang="en-US"/>
              <a:t>The creation of the N-word and its maintenance within society has been enabled through </a:t>
            </a:r>
            <a:r>
              <a:rPr lang="en-US" b="1"/>
              <a:t>white supremacy</a:t>
            </a:r>
            <a:r>
              <a:rPr lang="en-US"/>
              <a:t>.  </a:t>
            </a:r>
            <a:endParaRPr lang="en-US">
              <a:ea typeface="+mn-lt"/>
              <a:cs typeface="+mn-lt"/>
            </a:endParaRPr>
          </a:p>
          <a:p>
            <a:pPr>
              <a:buClr>
                <a:srgbClr val="000000"/>
              </a:buClr>
              <a:buFont typeface="Wingdings"/>
              <a:buChar char="§"/>
            </a:pPr>
            <a:endParaRPr lang="en-US" sz="2800">
              <a:ea typeface="+mn-lt"/>
              <a:cs typeface="+mn-lt"/>
            </a:endParaRPr>
          </a:p>
          <a:p>
            <a:pPr>
              <a:buClr>
                <a:srgbClr val="000000"/>
              </a:buClr>
              <a:buFont typeface="Wingdings"/>
              <a:buChar char="§"/>
            </a:pPr>
            <a:endParaRPr lang="en-US" sz="2800"/>
          </a:p>
          <a:p>
            <a:pPr>
              <a:buClr>
                <a:srgbClr val="000000"/>
              </a:buClr>
              <a:buFont typeface="Wingdings"/>
              <a:buChar char="§"/>
            </a:pPr>
            <a:endParaRPr lang="en-US"/>
          </a:p>
          <a:p>
            <a:pPr>
              <a:buClr>
                <a:srgbClr val="000000"/>
              </a:buClr>
              <a:buFont typeface="Wingdings"/>
              <a:buChar char="§"/>
            </a:pPr>
            <a:endParaRPr lang="en-US">
              <a:ea typeface="+mn-lt"/>
              <a:cs typeface="+mn-lt"/>
            </a:endParaRPr>
          </a:p>
        </p:txBody>
      </p:sp>
      <p:sp>
        <p:nvSpPr>
          <p:cNvPr id="3" name="TextBox 2">
            <a:extLst>
              <a:ext uri="{FF2B5EF4-FFF2-40B4-BE49-F238E27FC236}">
                <a16:creationId xmlns:a16="http://schemas.microsoft.com/office/drawing/2014/main" id="{F87BC67B-DB77-FD7F-54DE-CC319B64FAA9}"/>
              </a:ext>
            </a:extLst>
          </p:cNvPr>
          <p:cNvSpPr txBox="1"/>
          <p:nvPr/>
        </p:nvSpPr>
        <p:spPr>
          <a:xfrm>
            <a:off x="187740" y="4748695"/>
            <a:ext cx="11871737" cy="1938992"/>
          </a:xfrm>
          <a:prstGeom prst="rect">
            <a:avLst/>
          </a:prstGeom>
          <a:solidFill>
            <a:srgbClr val="F5DC6E"/>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t>White Supremacy: </a:t>
            </a:r>
            <a:r>
              <a:rPr lang="en-US" sz="2400">
                <a:ea typeface="+mn-lt"/>
                <a:cs typeface="+mn-lt"/>
              </a:rPr>
              <a:t>political, economic, and cultural system in which white folx overwhelmingly control power and material resources; conscious and unconscious ideas of white superiority and entitlement are widespread; and relations of white dominance and non-white subordination are re-enacted across a broad array of institutions and social settings</a:t>
            </a:r>
            <a:endParaRPr lang="en-US"/>
          </a:p>
        </p:txBody>
      </p:sp>
      <p:pic>
        <p:nvPicPr>
          <p:cNvPr id="5" name="RS 13">
            <a:hlinkClick r:id="" action="ppaction://media"/>
            <a:extLst>
              <a:ext uri="{FF2B5EF4-FFF2-40B4-BE49-F238E27FC236}">
                <a16:creationId xmlns:a16="http://schemas.microsoft.com/office/drawing/2014/main" id="{E27489A0-2670-C30C-B9A6-B9459D1243F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471182" y="517235"/>
            <a:ext cx="812800" cy="812800"/>
          </a:xfrm>
          <a:prstGeom prst="rect">
            <a:avLst/>
          </a:prstGeom>
        </p:spPr>
        <p:style>
          <a:lnRef idx="2">
            <a:schemeClr val="accent3">
              <a:shade val="15000"/>
            </a:schemeClr>
          </a:lnRef>
          <a:fillRef idx="1">
            <a:schemeClr val="accent3"/>
          </a:fillRef>
          <a:effectRef idx="0">
            <a:schemeClr val="accent3"/>
          </a:effectRef>
          <a:fontRef idx="minor">
            <a:schemeClr val="lt1"/>
          </a:fontRef>
        </p:style>
      </p:pic>
    </p:spTree>
    <p:extLst>
      <p:ext uri="{BB962C8B-B14F-4D97-AF65-F5344CB8AC3E}">
        <p14:creationId xmlns:p14="http://schemas.microsoft.com/office/powerpoint/2010/main" val="3418705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554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6F727-EDC6-4BA1-A84B-FBD5AFFD3CBB}"/>
              </a:ext>
            </a:extLst>
          </p:cNvPr>
          <p:cNvSpPr>
            <a:spLocks noGrp="1"/>
          </p:cNvSpPr>
          <p:nvPr>
            <p:ph type="title"/>
          </p:nvPr>
        </p:nvSpPr>
        <p:spPr>
          <a:xfrm>
            <a:off x="259883" y="434108"/>
            <a:ext cx="11569729" cy="895927"/>
          </a:xfrm>
        </p:spPr>
        <p:txBody>
          <a:bodyPr anchor="ctr">
            <a:normAutofit/>
          </a:bodyPr>
          <a:lstStyle/>
          <a:p>
            <a:r>
              <a:rPr lang="en-US">
                <a:ea typeface="+mj-lt"/>
                <a:cs typeface="+mj-lt"/>
              </a:rPr>
              <a:t>Moving Forward </a:t>
            </a:r>
          </a:p>
        </p:txBody>
      </p:sp>
      <p:sp>
        <p:nvSpPr>
          <p:cNvPr id="6" name="Content Placeholder 5">
            <a:extLst>
              <a:ext uri="{FF2B5EF4-FFF2-40B4-BE49-F238E27FC236}">
                <a16:creationId xmlns:a16="http://schemas.microsoft.com/office/drawing/2014/main" id="{5DE0C52F-0F47-BF1B-891C-3735D3721D22}"/>
              </a:ext>
            </a:extLst>
          </p:cNvPr>
          <p:cNvSpPr>
            <a:spLocks noGrp="1"/>
          </p:cNvSpPr>
          <p:nvPr>
            <p:ph sz="half" idx="1"/>
          </p:nvPr>
        </p:nvSpPr>
        <p:spPr>
          <a:xfrm>
            <a:off x="3118606" y="1578860"/>
            <a:ext cx="5845478" cy="4336104"/>
          </a:xfrm>
        </p:spPr>
        <p:txBody>
          <a:bodyPr vert="horz" lIns="91440" tIns="45720" rIns="91440" bIns="45720" rtlCol="0" anchor="t">
            <a:normAutofit/>
          </a:bodyPr>
          <a:lstStyle/>
          <a:p>
            <a:pPr marL="0" indent="0" algn="ctr">
              <a:lnSpc>
                <a:spcPct val="90000"/>
              </a:lnSpc>
              <a:spcBef>
                <a:spcPts val="1000"/>
              </a:spcBef>
              <a:spcAft>
                <a:spcPts val="0"/>
              </a:spcAft>
              <a:buClr>
                <a:srgbClr val="000000"/>
              </a:buClr>
              <a:buNone/>
            </a:pPr>
            <a:r>
              <a:rPr lang="en-CA" sz="4800" i="1">
                <a:ea typeface="+mn-lt"/>
                <a:cs typeface="+mn-lt"/>
              </a:rPr>
              <a:t>Unpacking the history of the word and the impact helps us to understand the power of language.</a:t>
            </a:r>
            <a:endParaRPr lang="en-US" sz="4800">
              <a:ea typeface="+mn-lt"/>
              <a:cs typeface="+mn-lt"/>
            </a:endParaRPr>
          </a:p>
          <a:p>
            <a:pPr marL="0" indent="0">
              <a:buClr>
                <a:srgbClr val="000000"/>
              </a:buClr>
              <a:buNone/>
            </a:pPr>
            <a:endParaRPr lang="en-US" sz="2800">
              <a:ea typeface="+mn-lt"/>
              <a:cs typeface="+mn-lt"/>
            </a:endParaRPr>
          </a:p>
        </p:txBody>
      </p:sp>
      <p:pic>
        <p:nvPicPr>
          <p:cNvPr id="3" name="slide 12 - moving forward1">
            <a:hlinkClick r:id="" action="ppaction://media"/>
            <a:extLst>
              <a:ext uri="{FF2B5EF4-FFF2-40B4-BE49-F238E27FC236}">
                <a16:creationId xmlns:a16="http://schemas.microsoft.com/office/drawing/2014/main" id="{B36E1B99-DAE4-D6E8-BE18-677B10E92A0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499303" y="516946"/>
            <a:ext cx="730250" cy="730250"/>
          </a:xfrm>
          <a:prstGeom prst="rect">
            <a:avLst/>
          </a:prstGeom>
        </p:spPr>
        <p:style>
          <a:lnRef idx="2">
            <a:schemeClr val="accent3">
              <a:shade val="15000"/>
            </a:schemeClr>
          </a:lnRef>
          <a:fillRef idx="1">
            <a:schemeClr val="accent3"/>
          </a:fillRef>
          <a:effectRef idx="0">
            <a:schemeClr val="accent3"/>
          </a:effectRef>
          <a:fontRef idx="minor">
            <a:schemeClr val="lt1"/>
          </a:fontRef>
        </p:style>
      </p:pic>
    </p:spTree>
    <p:extLst>
      <p:ext uri="{BB962C8B-B14F-4D97-AF65-F5344CB8AC3E}">
        <p14:creationId xmlns:p14="http://schemas.microsoft.com/office/powerpoint/2010/main" val="31100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nextCondLst>
                <p:cond evt="onClick" delay="0">
                  <p:tgtEl>
                    <p:spTgt spid="3"/>
                  </p:tgtEl>
                </p:cond>
              </p:nextCondLst>
            </p:seq>
            <p:audio>
              <p:cMediaNode>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6F727-EDC6-4BA1-A84B-FBD5AFFD3CBB}"/>
              </a:ext>
            </a:extLst>
          </p:cNvPr>
          <p:cNvSpPr>
            <a:spLocks noGrp="1"/>
          </p:cNvSpPr>
          <p:nvPr>
            <p:ph type="title"/>
          </p:nvPr>
        </p:nvSpPr>
        <p:spPr>
          <a:xfrm>
            <a:off x="259883" y="434108"/>
            <a:ext cx="11569729" cy="895927"/>
          </a:xfrm>
        </p:spPr>
        <p:txBody>
          <a:bodyPr anchor="ctr">
            <a:normAutofit/>
          </a:bodyPr>
          <a:lstStyle/>
          <a:p>
            <a:r>
              <a:rPr lang="en-US">
                <a:ea typeface="+mj-lt"/>
                <a:cs typeface="+mj-lt"/>
              </a:rPr>
              <a:t>Moving Forward </a:t>
            </a:r>
          </a:p>
        </p:txBody>
      </p:sp>
      <p:sp>
        <p:nvSpPr>
          <p:cNvPr id="6" name="Content Placeholder 5">
            <a:extLst>
              <a:ext uri="{FF2B5EF4-FFF2-40B4-BE49-F238E27FC236}">
                <a16:creationId xmlns:a16="http://schemas.microsoft.com/office/drawing/2014/main" id="{5DE0C52F-0F47-BF1B-891C-3735D3721D22}"/>
              </a:ext>
            </a:extLst>
          </p:cNvPr>
          <p:cNvSpPr>
            <a:spLocks noGrp="1"/>
          </p:cNvSpPr>
          <p:nvPr>
            <p:ph sz="half" idx="1"/>
          </p:nvPr>
        </p:nvSpPr>
        <p:spPr>
          <a:xfrm>
            <a:off x="366952" y="1214920"/>
            <a:ext cx="11577537" cy="5371059"/>
          </a:xfrm>
        </p:spPr>
        <p:txBody>
          <a:bodyPr vert="horz" lIns="91440" tIns="45720" rIns="91440" bIns="45720" rtlCol="0" anchor="t">
            <a:normAutofit/>
          </a:bodyPr>
          <a:lstStyle/>
          <a:p>
            <a:pPr marL="0" indent="0" algn="ctr">
              <a:lnSpc>
                <a:spcPct val="90000"/>
              </a:lnSpc>
              <a:spcBef>
                <a:spcPts val="1000"/>
              </a:spcBef>
              <a:spcAft>
                <a:spcPts val="0"/>
              </a:spcAft>
              <a:buClr>
                <a:srgbClr val="000000"/>
              </a:buClr>
              <a:buNone/>
            </a:pPr>
            <a:br>
              <a:rPr lang="en-CA" sz="2800" i="1">
                <a:ea typeface="+mn-lt"/>
                <a:cs typeface="+mn-lt"/>
              </a:rPr>
            </a:br>
            <a:r>
              <a:rPr lang="en-CA" sz="2800" i="1">
                <a:ea typeface="+mn-lt"/>
                <a:cs typeface="+mn-lt"/>
              </a:rPr>
              <a:t>Recognizing your positionality, intersectionality and lived experience, and how that impacts relationships and interactions</a:t>
            </a:r>
            <a:br>
              <a:rPr lang="en-CA" sz="2800" i="1">
                <a:ea typeface="+mn-lt"/>
                <a:cs typeface="+mn-lt"/>
              </a:rPr>
            </a:br>
            <a:endParaRPr lang="en-US" sz="2800">
              <a:ea typeface="+mn-lt"/>
              <a:cs typeface="+mn-lt"/>
            </a:endParaRPr>
          </a:p>
          <a:p>
            <a:pPr>
              <a:lnSpc>
                <a:spcPct val="90000"/>
              </a:lnSpc>
              <a:spcBef>
                <a:spcPts val="1000"/>
              </a:spcBef>
              <a:spcAft>
                <a:spcPts val="0"/>
              </a:spcAft>
              <a:buClr>
                <a:srgbClr val="000000"/>
              </a:buClr>
              <a:buFont typeface="Wingdings"/>
              <a:buChar char="§"/>
            </a:pPr>
            <a:r>
              <a:rPr lang="en-US" sz="2800">
                <a:ea typeface="+mn-lt"/>
                <a:cs typeface="+mn-lt"/>
              </a:rPr>
              <a:t>Acknowledging the lived experiences of others</a:t>
            </a:r>
          </a:p>
          <a:p>
            <a:pPr lvl="1" indent="-285750">
              <a:lnSpc>
                <a:spcPct val="90000"/>
              </a:lnSpc>
              <a:spcBef>
                <a:spcPts val="1000"/>
              </a:spcBef>
              <a:spcAft>
                <a:spcPts val="0"/>
              </a:spcAft>
              <a:buClr>
                <a:srgbClr val="000000"/>
              </a:buClr>
              <a:buFont typeface="Wingdings"/>
              <a:buChar char="§"/>
            </a:pPr>
            <a:r>
              <a:rPr lang="en-US" sz="2400">
                <a:ea typeface="+mn-lt"/>
                <a:cs typeface="+mn-lt"/>
              </a:rPr>
              <a:t>How might this term impact others differently?</a:t>
            </a:r>
            <a:br>
              <a:rPr lang="en-US" sz="2400">
                <a:ea typeface="+mn-lt"/>
                <a:cs typeface="+mn-lt"/>
              </a:rPr>
            </a:br>
            <a:endParaRPr lang="en-US" sz="2400">
              <a:ea typeface="+mn-lt"/>
              <a:cs typeface="+mn-lt"/>
            </a:endParaRPr>
          </a:p>
          <a:p>
            <a:pPr>
              <a:lnSpc>
                <a:spcPct val="90000"/>
              </a:lnSpc>
              <a:spcBef>
                <a:spcPts val="1000"/>
              </a:spcBef>
              <a:spcAft>
                <a:spcPts val="0"/>
              </a:spcAft>
              <a:buClr>
                <a:srgbClr val="000000"/>
              </a:buClr>
              <a:buFont typeface="Wingdings"/>
              <a:buChar char="§"/>
            </a:pPr>
            <a:r>
              <a:rPr lang="en-US" sz="2800">
                <a:ea typeface="+mn-lt"/>
                <a:cs typeface="+mn-lt"/>
              </a:rPr>
              <a:t>Acknowledging normalization and  whiteness</a:t>
            </a:r>
          </a:p>
          <a:p>
            <a:pPr lvl="1" indent="-285750">
              <a:lnSpc>
                <a:spcPct val="90000"/>
              </a:lnSpc>
              <a:spcBef>
                <a:spcPts val="1000"/>
              </a:spcBef>
              <a:spcAft>
                <a:spcPts val="0"/>
              </a:spcAft>
              <a:buClr>
                <a:srgbClr val="000000"/>
              </a:buClr>
              <a:buFont typeface="Wingdings"/>
              <a:buChar char="§"/>
            </a:pPr>
            <a:r>
              <a:rPr lang="en-US" sz="2400">
                <a:ea typeface="+mn-lt"/>
                <a:cs typeface="+mn-lt"/>
              </a:rPr>
              <a:t>There is </a:t>
            </a:r>
            <a:r>
              <a:rPr lang="en-US" sz="2400" b="1" i="1">
                <a:ea typeface="+mn-lt"/>
                <a:cs typeface="+mn-lt"/>
              </a:rPr>
              <a:t>never</a:t>
            </a:r>
            <a:r>
              <a:rPr lang="en-US" sz="2400" b="1">
                <a:ea typeface="+mn-lt"/>
                <a:cs typeface="+mn-lt"/>
              </a:rPr>
              <a:t> </a:t>
            </a:r>
            <a:r>
              <a:rPr lang="en-US" sz="2400">
                <a:ea typeface="+mn-lt"/>
                <a:cs typeface="+mn-lt"/>
              </a:rPr>
              <a:t>an applicable context, situation, or interaction where white individuals should be using the N-word or racial slurs</a:t>
            </a:r>
          </a:p>
          <a:p>
            <a:pPr marL="0" indent="0">
              <a:lnSpc>
                <a:spcPct val="90000"/>
              </a:lnSpc>
              <a:spcBef>
                <a:spcPts val="1000"/>
              </a:spcBef>
              <a:spcAft>
                <a:spcPts val="0"/>
              </a:spcAft>
              <a:buClr>
                <a:srgbClr val="000000"/>
              </a:buClr>
              <a:buNone/>
            </a:pPr>
            <a:endParaRPr lang="en-US" sz="2800">
              <a:ea typeface="+mn-lt"/>
              <a:cs typeface="+mn-lt"/>
            </a:endParaRPr>
          </a:p>
          <a:p>
            <a:pPr>
              <a:lnSpc>
                <a:spcPct val="90000"/>
              </a:lnSpc>
              <a:spcBef>
                <a:spcPts val="1000"/>
              </a:spcBef>
              <a:spcAft>
                <a:spcPts val="0"/>
              </a:spcAft>
              <a:buClr>
                <a:srgbClr val="000000"/>
              </a:buClr>
              <a:buFont typeface="Arial,Sans-Serif"/>
              <a:buChar char="•"/>
            </a:pPr>
            <a:endParaRPr lang="en-CA" sz="2800">
              <a:ea typeface="+mn-lt"/>
              <a:cs typeface="+mn-lt"/>
            </a:endParaRPr>
          </a:p>
          <a:p>
            <a:pPr>
              <a:buClr>
                <a:srgbClr val="000000"/>
              </a:buClr>
              <a:buFont typeface="Wingdings"/>
              <a:buChar char="§"/>
            </a:pPr>
            <a:endParaRPr lang="en-US" sz="2800">
              <a:ea typeface="+mn-lt"/>
              <a:cs typeface="+mn-lt"/>
            </a:endParaRPr>
          </a:p>
        </p:txBody>
      </p:sp>
      <p:pic>
        <p:nvPicPr>
          <p:cNvPr id="4" name="RS 15">
            <a:hlinkClick r:id="" action="ppaction://media"/>
            <a:extLst>
              <a:ext uri="{FF2B5EF4-FFF2-40B4-BE49-F238E27FC236}">
                <a16:creationId xmlns:a16="http://schemas.microsoft.com/office/drawing/2014/main" id="{B58D5B8F-E5A7-F993-9B96-FC3FB75468F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777571" y="517235"/>
            <a:ext cx="812800" cy="812800"/>
          </a:xfrm>
          <a:prstGeom prst="rect">
            <a:avLst/>
          </a:prstGeom>
        </p:spPr>
        <p:style>
          <a:lnRef idx="2">
            <a:schemeClr val="accent3">
              <a:shade val="15000"/>
            </a:schemeClr>
          </a:lnRef>
          <a:fillRef idx="1">
            <a:schemeClr val="accent3"/>
          </a:fillRef>
          <a:effectRef idx="0">
            <a:schemeClr val="accent3"/>
          </a:effectRef>
          <a:fontRef idx="minor">
            <a:schemeClr val="lt1"/>
          </a:fontRef>
        </p:style>
      </p:pic>
    </p:spTree>
    <p:extLst>
      <p:ext uri="{BB962C8B-B14F-4D97-AF65-F5344CB8AC3E}">
        <p14:creationId xmlns:p14="http://schemas.microsoft.com/office/powerpoint/2010/main" val="932205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844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6F727-EDC6-4BA1-A84B-FBD5AFFD3CBB}"/>
              </a:ext>
            </a:extLst>
          </p:cNvPr>
          <p:cNvSpPr>
            <a:spLocks noGrp="1"/>
          </p:cNvSpPr>
          <p:nvPr>
            <p:ph type="title"/>
          </p:nvPr>
        </p:nvSpPr>
        <p:spPr>
          <a:xfrm>
            <a:off x="259883" y="434108"/>
            <a:ext cx="11569729" cy="895927"/>
          </a:xfrm>
        </p:spPr>
        <p:txBody>
          <a:bodyPr anchor="ctr">
            <a:normAutofit/>
          </a:bodyPr>
          <a:lstStyle/>
          <a:p>
            <a:r>
              <a:rPr lang="en-US">
                <a:ea typeface="+mj-lt"/>
                <a:cs typeface="+mj-lt"/>
              </a:rPr>
              <a:t>Moving Forward </a:t>
            </a:r>
          </a:p>
        </p:txBody>
      </p:sp>
      <p:sp>
        <p:nvSpPr>
          <p:cNvPr id="6" name="Content Placeholder 5">
            <a:extLst>
              <a:ext uri="{FF2B5EF4-FFF2-40B4-BE49-F238E27FC236}">
                <a16:creationId xmlns:a16="http://schemas.microsoft.com/office/drawing/2014/main" id="{5DE0C52F-0F47-BF1B-891C-3735D3721D22}"/>
              </a:ext>
            </a:extLst>
          </p:cNvPr>
          <p:cNvSpPr>
            <a:spLocks noGrp="1"/>
          </p:cNvSpPr>
          <p:nvPr>
            <p:ph sz="half" idx="1"/>
          </p:nvPr>
        </p:nvSpPr>
        <p:spPr>
          <a:xfrm>
            <a:off x="280689" y="1444958"/>
            <a:ext cx="11577537" cy="4609059"/>
          </a:xfrm>
        </p:spPr>
        <p:txBody>
          <a:bodyPr vert="horz" lIns="91440" tIns="45720" rIns="91440" bIns="45720" rtlCol="0" anchor="t">
            <a:normAutofit/>
          </a:bodyPr>
          <a:lstStyle/>
          <a:p>
            <a:pPr marL="0" indent="0" algn="ctr">
              <a:lnSpc>
                <a:spcPct val="90000"/>
              </a:lnSpc>
              <a:spcBef>
                <a:spcPts val="1000"/>
              </a:spcBef>
              <a:spcAft>
                <a:spcPts val="0"/>
              </a:spcAft>
              <a:buNone/>
            </a:pPr>
            <a:r>
              <a:rPr lang="en-US" sz="2800" i="1">
                <a:ea typeface="+mn-lt"/>
                <a:cs typeface="+mn-lt"/>
              </a:rPr>
              <a:t>As a group how can you disrupt racism? </a:t>
            </a:r>
            <a:endParaRPr lang="en-US"/>
          </a:p>
          <a:p>
            <a:pPr>
              <a:lnSpc>
                <a:spcPct val="90000"/>
              </a:lnSpc>
              <a:spcBef>
                <a:spcPts val="1000"/>
              </a:spcBef>
              <a:spcAft>
                <a:spcPts val="0"/>
              </a:spcAft>
              <a:buClr>
                <a:srgbClr val="000000"/>
              </a:buClr>
              <a:buFont typeface="Wingdings"/>
              <a:buChar char="§"/>
            </a:pPr>
            <a:r>
              <a:rPr lang="en-US" sz="2800">
                <a:ea typeface="+mn-lt"/>
                <a:cs typeface="+mn-lt"/>
              </a:rPr>
              <a:t>Having conversation and tangible actions that </a:t>
            </a:r>
            <a:r>
              <a:rPr lang="en-US" sz="2800" err="1">
                <a:ea typeface="+mn-lt"/>
                <a:cs typeface="+mn-lt"/>
              </a:rPr>
              <a:t>centre</a:t>
            </a:r>
            <a:r>
              <a:rPr lang="en-US" sz="2800">
                <a:ea typeface="+mn-lt"/>
                <a:cs typeface="+mn-lt"/>
              </a:rPr>
              <a:t> on doing no further harm. Having equity deserving, racialized athletes have closed door space to engage in these conversations without non-racialized people.  </a:t>
            </a:r>
            <a:br>
              <a:rPr lang="en-US" sz="2800">
                <a:ea typeface="+mn-lt"/>
                <a:cs typeface="+mn-lt"/>
              </a:rPr>
            </a:br>
            <a:endParaRPr lang="en-US" sz="2800">
              <a:ea typeface="+mn-lt"/>
              <a:cs typeface="+mn-lt"/>
            </a:endParaRPr>
          </a:p>
          <a:p>
            <a:pPr marL="0" indent="0" algn="ctr">
              <a:lnSpc>
                <a:spcPct val="90000"/>
              </a:lnSpc>
              <a:spcBef>
                <a:spcPts val="1000"/>
              </a:spcBef>
              <a:spcAft>
                <a:spcPts val="0"/>
              </a:spcAft>
              <a:buNone/>
            </a:pPr>
            <a:r>
              <a:rPr lang="en-US" sz="2800" i="1">
                <a:ea typeface="+mn-lt"/>
                <a:cs typeface="+mn-lt"/>
              </a:rPr>
              <a:t>Where can you go to disclose a concern of racism</a:t>
            </a:r>
          </a:p>
          <a:p>
            <a:pPr>
              <a:lnSpc>
                <a:spcPct val="90000"/>
              </a:lnSpc>
              <a:spcBef>
                <a:spcPts val="1000"/>
              </a:spcBef>
              <a:spcAft>
                <a:spcPts val="0"/>
              </a:spcAft>
              <a:buClr>
                <a:srgbClr val="000000"/>
              </a:buClr>
              <a:buFont typeface="Wingdings"/>
              <a:buChar char="§"/>
            </a:pPr>
            <a:r>
              <a:rPr lang="en-US" sz="2800">
                <a:ea typeface="+mn-lt"/>
                <a:cs typeface="+mn-lt"/>
              </a:rPr>
              <a:t>The newly formed ARU under the office of EDI- Dr. Taylor has supports for racialized people experiencing racism on campus. Come to us and let us be of support. </a:t>
            </a:r>
            <a:endParaRPr lang="en-US" sz="2800">
              <a:highlight>
                <a:srgbClr val="FFFF00"/>
              </a:highlight>
              <a:ea typeface="+mn-lt"/>
              <a:cs typeface="+mn-lt"/>
            </a:endParaRPr>
          </a:p>
          <a:p>
            <a:pPr marL="0" indent="0">
              <a:lnSpc>
                <a:spcPct val="90000"/>
              </a:lnSpc>
              <a:spcBef>
                <a:spcPts val="1000"/>
              </a:spcBef>
              <a:spcAft>
                <a:spcPts val="0"/>
              </a:spcAft>
              <a:buNone/>
            </a:pPr>
            <a:endParaRPr lang="en-CA" sz="2800" i="1"/>
          </a:p>
        </p:txBody>
      </p:sp>
      <p:pic>
        <p:nvPicPr>
          <p:cNvPr id="3" name="slide 14 - moving forward2">
            <a:hlinkClick r:id="" action="ppaction://media"/>
            <a:extLst>
              <a:ext uri="{FF2B5EF4-FFF2-40B4-BE49-F238E27FC236}">
                <a16:creationId xmlns:a16="http://schemas.microsoft.com/office/drawing/2014/main" id="{8B6508FB-3F67-64D6-CD68-97091975E2B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616325" y="520700"/>
            <a:ext cx="730250" cy="730250"/>
          </a:xfrm>
          <a:prstGeom prst="rect">
            <a:avLst/>
          </a:prstGeom>
        </p:spPr>
        <p:style>
          <a:lnRef idx="2">
            <a:schemeClr val="accent3">
              <a:shade val="15000"/>
            </a:schemeClr>
          </a:lnRef>
          <a:fillRef idx="1">
            <a:schemeClr val="accent3"/>
          </a:fillRef>
          <a:effectRef idx="0">
            <a:schemeClr val="accent3"/>
          </a:effectRef>
          <a:fontRef idx="minor">
            <a:schemeClr val="lt1"/>
          </a:fontRef>
        </p:style>
      </p:pic>
    </p:spTree>
    <p:extLst>
      <p:ext uri="{BB962C8B-B14F-4D97-AF65-F5344CB8AC3E}">
        <p14:creationId xmlns:p14="http://schemas.microsoft.com/office/powerpoint/2010/main" val="1581507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nextCondLst>
                <p:cond evt="onClick" delay="0">
                  <p:tgtEl>
                    <p:spTgt spid="3"/>
                  </p:tgtEl>
                </p:cond>
              </p:nextCondLst>
            </p:seq>
            <p:audio>
              <p:cMediaNode>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6F727-EDC6-4BA1-A84B-FBD5AFFD3CBB}"/>
              </a:ext>
            </a:extLst>
          </p:cNvPr>
          <p:cNvSpPr>
            <a:spLocks noGrp="1"/>
          </p:cNvSpPr>
          <p:nvPr>
            <p:ph type="title"/>
          </p:nvPr>
        </p:nvSpPr>
        <p:spPr>
          <a:xfrm>
            <a:off x="303015" y="721655"/>
            <a:ext cx="11569729" cy="895927"/>
          </a:xfrm>
        </p:spPr>
        <p:txBody>
          <a:bodyPr anchor="ctr">
            <a:noAutofit/>
          </a:bodyPr>
          <a:lstStyle/>
          <a:p>
            <a:pPr algn="ctr"/>
            <a:r>
              <a:rPr lang="en-US" sz="6600">
                <a:ea typeface="+mj-lt"/>
                <a:cs typeface="+mj-lt"/>
              </a:rPr>
              <a:t>Moving Forward: Reflection </a:t>
            </a:r>
            <a:endParaRPr lang="en-US"/>
          </a:p>
        </p:txBody>
      </p:sp>
      <p:sp>
        <p:nvSpPr>
          <p:cNvPr id="7" name="TextBox 6">
            <a:extLst>
              <a:ext uri="{FF2B5EF4-FFF2-40B4-BE49-F238E27FC236}">
                <a16:creationId xmlns:a16="http://schemas.microsoft.com/office/drawing/2014/main" id="{53AF5F5F-364D-4B21-68E9-1AFE9E0C5C9B}"/>
              </a:ext>
            </a:extLst>
          </p:cNvPr>
          <p:cNvSpPr txBox="1"/>
          <p:nvPr/>
        </p:nvSpPr>
        <p:spPr>
          <a:xfrm>
            <a:off x="2174364" y="2250479"/>
            <a:ext cx="7753201"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i="1"/>
              <a:t>The importance of education, the future of sport, and confronting oppression.</a:t>
            </a:r>
            <a:endParaRPr lang="en-US"/>
          </a:p>
        </p:txBody>
      </p:sp>
      <p:pic>
        <p:nvPicPr>
          <p:cNvPr id="4" name="RS 17">
            <a:hlinkClick r:id="" action="ppaction://media"/>
            <a:extLst>
              <a:ext uri="{FF2B5EF4-FFF2-40B4-BE49-F238E27FC236}">
                <a16:creationId xmlns:a16="http://schemas.microsoft.com/office/drawing/2014/main" id="{16AF1B62-568C-AB32-8075-8B7705C31CC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611236" y="1844079"/>
            <a:ext cx="812800" cy="812800"/>
          </a:xfrm>
          <a:prstGeom prst="rect">
            <a:avLst/>
          </a:prstGeom>
        </p:spPr>
        <p:style>
          <a:lnRef idx="2">
            <a:schemeClr val="accent3">
              <a:shade val="15000"/>
            </a:schemeClr>
          </a:lnRef>
          <a:fillRef idx="1">
            <a:schemeClr val="accent3"/>
          </a:fillRef>
          <a:effectRef idx="0">
            <a:schemeClr val="accent3"/>
          </a:effectRef>
          <a:fontRef idx="minor">
            <a:schemeClr val="lt1"/>
          </a:fontRef>
        </p:style>
      </p:pic>
    </p:spTree>
    <p:extLst>
      <p:ext uri="{BB962C8B-B14F-4D97-AF65-F5344CB8AC3E}">
        <p14:creationId xmlns:p14="http://schemas.microsoft.com/office/powerpoint/2010/main" val="1318076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27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E2630-A654-A89F-24F0-B9D86FE1F9CB}"/>
              </a:ext>
            </a:extLst>
          </p:cNvPr>
          <p:cNvSpPr>
            <a:spLocks noGrp="1"/>
          </p:cNvSpPr>
          <p:nvPr>
            <p:ph type="title"/>
          </p:nvPr>
        </p:nvSpPr>
        <p:spPr/>
        <p:txBody>
          <a:bodyPr>
            <a:normAutofit/>
          </a:bodyPr>
          <a:lstStyle/>
          <a:p>
            <a:pPr algn="ctr"/>
            <a:r>
              <a:rPr lang="en-US"/>
              <a:t>Check Out This Series! </a:t>
            </a:r>
            <a:r>
              <a:rPr lang="en-US">
                <a:ea typeface="+mj-lt"/>
                <a:cs typeface="+mj-lt"/>
              </a:rPr>
              <a:t>Colin In Black &amp; White (Teaser)</a:t>
            </a:r>
            <a:endParaRPr lang="en-US"/>
          </a:p>
        </p:txBody>
      </p:sp>
      <p:pic>
        <p:nvPicPr>
          <p:cNvPr id="5" name="Online Media 4" title="Colin In Black &amp; White | &quot;The Path is Power&quot; Official Teaser | Netflix">
            <a:hlinkClick r:id="" action="ppaction://media"/>
            <a:extLst>
              <a:ext uri="{FF2B5EF4-FFF2-40B4-BE49-F238E27FC236}">
                <a16:creationId xmlns:a16="http://schemas.microsoft.com/office/drawing/2014/main" id="{4B7AFCFB-7FEC-31D0-0586-FAF07165F8A3}"/>
              </a:ext>
            </a:extLst>
          </p:cNvPr>
          <p:cNvPicPr>
            <a:picLocks noRot="1" noChangeAspect="1"/>
          </p:cNvPicPr>
          <p:nvPr>
            <a:videoFile r:link="rId1"/>
          </p:nvPr>
        </p:nvPicPr>
        <p:blipFill>
          <a:blip r:embed="rId3"/>
          <a:stretch>
            <a:fillRect/>
          </a:stretch>
        </p:blipFill>
        <p:spPr>
          <a:xfrm>
            <a:off x="788141" y="1555891"/>
            <a:ext cx="6990549" cy="4493039"/>
          </a:xfrm>
          <a:prstGeom prst="rect">
            <a:avLst/>
          </a:prstGeom>
        </p:spPr>
      </p:pic>
      <p:sp>
        <p:nvSpPr>
          <p:cNvPr id="4" name="Content Placeholder 5">
            <a:extLst>
              <a:ext uri="{FF2B5EF4-FFF2-40B4-BE49-F238E27FC236}">
                <a16:creationId xmlns:a16="http://schemas.microsoft.com/office/drawing/2014/main" id="{68EAA514-091D-5066-5D88-E2BE5FDFAD08}"/>
              </a:ext>
            </a:extLst>
          </p:cNvPr>
          <p:cNvSpPr>
            <a:spLocks noGrp="1"/>
          </p:cNvSpPr>
          <p:nvPr>
            <p:ph sz="half" idx="1"/>
          </p:nvPr>
        </p:nvSpPr>
        <p:spPr>
          <a:xfrm>
            <a:off x="7770343" y="1507656"/>
            <a:ext cx="4057546" cy="4541274"/>
          </a:xfrm>
        </p:spPr>
        <p:txBody>
          <a:bodyPr vert="horz" lIns="91440" tIns="45720" rIns="91440" bIns="45720" rtlCol="0" anchor="t">
            <a:noAutofit/>
          </a:bodyPr>
          <a:lstStyle/>
          <a:p>
            <a:pPr algn="ctr">
              <a:buNone/>
            </a:pPr>
            <a:r>
              <a:rPr lang="en-US" sz="2100">
                <a:ea typeface="+mn-lt"/>
                <a:cs typeface="+mn-lt"/>
              </a:rPr>
              <a:t>If you are looking for additional information following engaging with this presentation, specifically our example of sports, we would suggest checking out "Colin In Black &amp; White" on Netflix. </a:t>
            </a:r>
            <a:endParaRPr lang="en-US" sz="2100"/>
          </a:p>
          <a:p>
            <a:pPr algn="ctr">
              <a:buNone/>
            </a:pPr>
            <a:r>
              <a:rPr lang="en-US" sz="2100">
                <a:ea typeface="+mn-lt"/>
                <a:cs typeface="+mn-lt"/>
              </a:rPr>
              <a:t>This series touches on Quarterback Colin Kaepernick's start in sports, and the systemic barriers and racism he experienced while engaging in sport.</a:t>
            </a:r>
            <a:endParaRPr lang="en-US" sz="2100"/>
          </a:p>
        </p:txBody>
      </p:sp>
      <p:sp>
        <p:nvSpPr>
          <p:cNvPr id="6" name="TextBox 5">
            <a:extLst>
              <a:ext uri="{FF2B5EF4-FFF2-40B4-BE49-F238E27FC236}">
                <a16:creationId xmlns:a16="http://schemas.microsoft.com/office/drawing/2014/main" id="{730CB6D1-63E6-4914-7536-C4367BE9FE86}"/>
              </a:ext>
            </a:extLst>
          </p:cNvPr>
          <p:cNvSpPr txBox="1"/>
          <p:nvPr/>
        </p:nvSpPr>
        <p:spPr>
          <a:xfrm>
            <a:off x="184436" y="6183030"/>
            <a:ext cx="912068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Video: </a:t>
            </a:r>
            <a:r>
              <a:rPr lang="en-US">
                <a:ea typeface="+mn-lt"/>
                <a:cs typeface="+mn-lt"/>
                <a:hlinkClick r:id="rId4"/>
              </a:rPr>
              <a:t>https://www.youtube.com/watch?v=yqJFWS81Mf4&amp;ab_channel=Netflix</a:t>
            </a:r>
            <a:r>
              <a:rPr lang="en-US">
                <a:ea typeface="+mn-lt"/>
                <a:cs typeface="+mn-lt"/>
              </a:rPr>
              <a:t> </a:t>
            </a:r>
            <a:endParaRPr lang="en-US"/>
          </a:p>
        </p:txBody>
      </p:sp>
    </p:spTree>
    <p:extLst>
      <p:ext uri="{BB962C8B-B14F-4D97-AF65-F5344CB8AC3E}">
        <p14:creationId xmlns:p14="http://schemas.microsoft.com/office/powerpoint/2010/main" val="971364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100C4-5189-1496-5A2C-677867F12F4D}"/>
              </a:ext>
            </a:extLst>
          </p:cNvPr>
          <p:cNvSpPr>
            <a:spLocks noGrp="1"/>
          </p:cNvSpPr>
          <p:nvPr>
            <p:ph type="title"/>
          </p:nvPr>
        </p:nvSpPr>
        <p:spPr/>
        <p:txBody>
          <a:bodyPr/>
          <a:lstStyle/>
          <a:p>
            <a:r>
              <a:rPr lang="en-US">
                <a:ea typeface="+mj-lt"/>
                <a:cs typeface="+mj-lt"/>
              </a:rPr>
              <a:t>Office of Equity, Diversity, Inclusion, and Anti-Racism</a:t>
            </a:r>
          </a:p>
        </p:txBody>
      </p:sp>
      <p:sp>
        <p:nvSpPr>
          <p:cNvPr id="3" name="Content Placeholder 2">
            <a:extLst>
              <a:ext uri="{FF2B5EF4-FFF2-40B4-BE49-F238E27FC236}">
                <a16:creationId xmlns:a16="http://schemas.microsoft.com/office/drawing/2014/main" id="{7E28BE4F-A44A-C550-CD21-257B5269BC6D}"/>
              </a:ext>
            </a:extLst>
          </p:cNvPr>
          <p:cNvSpPr>
            <a:spLocks noGrp="1"/>
          </p:cNvSpPr>
          <p:nvPr>
            <p:ph idx="1"/>
          </p:nvPr>
        </p:nvSpPr>
        <p:spPr/>
        <p:txBody>
          <a:bodyPr vert="horz" lIns="91440" tIns="45720" rIns="91440" bIns="45720" rtlCol="0" anchor="t">
            <a:normAutofit/>
          </a:bodyPr>
          <a:lstStyle/>
          <a:p>
            <a:pPr marL="0" indent="0">
              <a:buNone/>
            </a:pPr>
            <a:r>
              <a:rPr lang="en-US">
                <a:latin typeface="Arial"/>
                <a:cs typeface="Arial"/>
              </a:rPr>
              <a:t>For more information and support on Anti-Racism contact:</a:t>
            </a:r>
            <a:endParaRPr lang="en-US"/>
          </a:p>
          <a:p>
            <a:pPr marL="0" indent="0">
              <a:buNone/>
            </a:pPr>
            <a:r>
              <a:rPr lang="en-US">
                <a:latin typeface="Arial"/>
                <a:cs typeface="Arial"/>
                <a:hlinkClick r:id="rId2"/>
              </a:rPr>
              <a:t>equity@uwaterloo.ca</a:t>
            </a:r>
            <a:r>
              <a:rPr lang="en-US">
                <a:latin typeface="Arial"/>
                <a:cs typeface="Arial"/>
              </a:rPr>
              <a:t> </a:t>
            </a:r>
            <a:endParaRPr lang="en-US"/>
          </a:p>
        </p:txBody>
      </p:sp>
    </p:spTree>
    <p:extLst>
      <p:ext uri="{BB962C8B-B14F-4D97-AF65-F5344CB8AC3E}">
        <p14:creationId xmlns:p14="http://schemas.microsoft.com/office/powerpoint/2010/main" val="2590227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UofWaterloo_WhiteBkgrd">
  <a:themeElements>
    <a:clrScheme name="Waterloo2016">
      <a:dk1>
        <a:sysClr val="windowText" lastClr="000000"/>
      </a:dk1>
      <a:lt1>
        <a:sysClr val="window" lastClr="FFFFFF"/>
      </a:lt1>
      <a:dk2>
        <a:srgbClr val="757575"/>
      </a:dk2>
      <a:lt2>
        <a:srgbClr val="D6D6D6"/>
      </a:lt2>
      <a:accent1>
        <a:srgbClr val="FFD54F"/>
      </a:accent1>
      <a:accent2>
        <a:srgbClr val="0C0C0C"/>
      </a:accent2>
      <a:accent3>
        <a:srgbClr val="AEAEAE"/>
      </a:accent3>
      <a:accent4>
        <a:srgbClr val="B71233"/>
      </a:accent4>
      <a:accent5>
        <a:srgbClr val="7F7F7F"/>
      </a:accent5>
      <a:accent6>
        <a:srgbClr val="0073CE"/>
      </a:accent6>
      <a:hlink>
        <a:srgbClr val="353535"/>
      </a:hlink>
      <a:folHlink>
        <a:srgbClr val="595959"/>
      </a:folHlink>
    </a:clrScheme>
    <a:fontScheme name="Impact + Georgia">
      <a:majorFont>
        <a:latin typeface="Impact"/>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Waterloo_WhtBkgrdMaster_16x9_as_rev.potx" id="{99B58643-4ABF-4B26-A4A4-10E48FECB109}" vid="{5A80DE14-F908-4BCA-BF31-04DA3998E2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1701</Words>
  <Application>Microsoft Macintosh PowerPoint</Application>
  <PresentationFormat>Widescreen</PresentationFormat>
  <Paragraphs>69</Paragraphs>
  <Slides>9</Slides>
  <Notes>7</Notes>
  <HiddenSlides>0</HiddenSlides>
  <MMClips>7</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9</vt:i4>
      </vt:variant>
    </vt:vector>
  </HeadingPairs>
  <TitlesOfParts>
    <vt:vector size="20" baseType="lpstr">
      <vt:lpstr>Arial</vt:lpstr>
      <vt:lpstr>Arial,Sans-Serif</vt:lpstr>
      <vt:lpstr>Calibri</vt:lpstr>
      <vt:lpstr>Courier New</vt:lpstr>
      <vt:lpstr>Georgia</vt:lpstr>
      <vt:lpstr>Impact</vt:lpstr>
      <vt:lpstr>Symbol</vt:lpstr>
      <vt:lpstr>Verdana</vt:lpstr>
      <vt:lpstr>Wingdings</vt:lpstr>
      <vt:lpstr>Wingdings,Sans-Serif</vt:lpstr>
      <vt:lpstr>UofWaterloo_WhiteBkgrd</vt:lpstr>
      <vt:lpstr>Anti-Racism Response: Racial Slurs &amp; Hierarchies of Power  PART 2 </vt:lpstr>
      <vt:lpstr>Institutional Response to the N-Word </vt:lpstr>
      <vt:lpstr>N-Word History </vt:lpstr>
      <vt:lpstr>Moving Forward </vt:lpstr>
      <vt:lpstr>Moving Forward </vt:lpstr>
      <vt:lpstr>Moving Forward </vt:lpstr>
      <vt:lpstr>Moving Forward: Reflection </vt:lpstr>
      <vt:lpstr>Check Out This Series! Colin In Black &amp; White (Teaser)</vt:lpstr>
      <vt:lpstr>Office of Equity, Diversity, Inclusion, and Anti-Racism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Athletics Presentation</dc:title>
  <dc:creator>Yasmin Wallace</dc:creator>
  <cp:lastModifiedBy>Yasmin Wallace</cp:lastModifiedBy>
  <cp:revision>4</cp:revision>
  <dcterms:created xsi:type="dcterms:W3CDTF">2022-09-27T18:00:51Z</dcterms:created>
  <dcterms:modified xsi:type="dcterms:W3CDTF">2024-02-07T15:21:51Z</dcterms:modified>
</cp:coreProperties>
</file>