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43891200" cy="21945600"/>
  <p:notesSz cx="6858000" cy="9144000"/>
  <p:defaultTextStyle>
    <a:defPPr>
      <a:defRPr lang="en-US"/>
    </a:defPPr>
    <a:lvl1pPr marL="0" algn="l" defTabSz="3159385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79693" algn="l" defTabSz="3159385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59385" algn="l" defTabSz="3159385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39075" algn="l" defTabSz="3159385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318767" algn="l" defTabSz="3159385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98461" algn="l" defTabSz="3159385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78154" algn="l" defTabSz="3159385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1057846" algn="l" defTabSz="3159385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637539" algn="l" defTabSz="3159385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9FE"/>
    <a:srgbClr val="E2F7FE"/>
    <a:srgbClr val="FFF8EF"/>
    <a:srgbClr val="660033"/>
    <a:srgbClr val="F7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5244" autoAdjust="0"/>
  </p:normalViewPr>
  <p:slideViewPr>
    <p:cSldViewPr snapToGrid="0">
      <p:cViewPr varScale="1">
        <p:scale>
          <a:sx n="38" d="100"/>
          <a:sy n="38" d="100"/>
        </p:scale>
        <p:origin x="30" y="138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5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1789" algn="l" defTabSz="7835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3578" algn="l" defTabSz="7835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75367" algn="l" defTabSz="7835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67155" algn="l" defTabSz="7835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58946" algn="l" defTabSz="7835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50735" algn="l" defTabSz="7835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42519" algn="l" defTabSz="7835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34308" algn="l" defTabSz="78357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9" y="0"/>
            <a:ext cx="12447265" cy="21945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170" tIns="60958" rIns="31170" bIns="60958" rtlCol="0" anchor="t"/>
          <a:lstStyle/>
          <a:p>
            <a:pPr lvl="0">
              <a:spcBef>
                <a:spcPts val="137"/>
              </a:spcBef>
            </a:pPr>
            <a:r>
              <a:rPr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37"/>
              </a:spcBef>
            </a:pPr>
            <a:r>
              <a:rPr lang="en-US"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 feet (48”) wide by 2 feet (24”) high. It’s designed to be printed at any size that is twice as long as it is tall. It should be printed on a large-format printer. It can be scaled up to a 8’x4’ foot poster – if you would like it scaled up,</a:t>
            </a:r>
            <a:r>
              <a:rPr lang="en-US" sz="5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be sure </a:t>
            </a:r>
            <a:r>
              <a:rPr lang="en-US"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tell the printer that when you submit for printing</a:t>
            </a:r>
            <a:r>
              <a:rPr lang="en-US" sz="5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Otherwise it will print at 4x2 feet.</a:t>
            </a:r>
            <a:endParaRPr lang="en-US" sz="5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35"/>
              </a:spcBef>
            </a:pPr>
            <a:endParaRPr sz="5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37"/>
              </a:spcBef>
            </a:pPr>
            <a:r>
              <a:rPr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37"/>
              </a:spcBef>
            </a:pPr>
            <a:r>
              <a:rPr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5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50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</a:t>
            </a:r>
            <a:r>
              <a:rPr lang="en-US" sz="5000" baseline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file.</a:t>
            </a:r>
          </a:p>
          <a:p>
            <a:pPr lvl="0">
              <a:spcBef>
                <a:spcPts val="137"/>
              </a:spcBef>
            </a:pPr>
            <a:endParaRPr lang="en-US" sz="5000" baseline="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73"/>
              </a:spcBef>
            </a:pPr>
            <a:r>
              <a:rPr lang="en-US"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  <a:endParaRPr lang="en-US" sz="5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73"/>
              </a:spcBef>
            </a:pPr>
            <a:endParaRPr sz="5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273"/>
              </a:spcBef>
            </a:pPr>
            <a:r>
              <a:rPr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50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8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39" y="2729272"/>
            <a:ext cx="30174408" cy="43088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7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7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7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7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7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7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7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7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5" y="3779525"/>
            <a:ext cx="12801595" cy="85344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5" y="4742688"/>
            <a:ext cx="12801595" cy="1821717"/>
          </a:xfrm>
          <a:solidFill>
            <a:schemeClr val="tx2">
              <a:lumMod val="10000"/>
              <a:lumOff val="90000"/>
            </a:schemeClr>
          </a:solidFill>
        </p:spPr>
        <p:txBody>
          <a:bodyPr lIns="487668" rIns="487668" anchor="ctr">
            <a:noAutofit/>
          </a:bodyPr>
          <a:lstStyle>
            <a:lvl1pPr marL="0" indent="0">
              <a:spcBef>
                <a:spcPts val="137"/>
              </a:spcBef>
              <a:buFont typeface="Arial" panose="020B0604020202020204" pitchFamily="34" charset="0"/>
              <a:buNone/>
              <a:defRPr sz="2400" baseline="0"/>
            </a:lvl1pPr>
            <a:lvl2pPr marL="64940" indent="-64940">
              <a:spcBef>
                <a:spcPts val="137"/>
              </a:spcBef>
              <a:buFont typeface="Arial" panose="020B0604020202020204" pitchFamily="34" charset="0"/>
              <a:buChar char="•"/>
              <a:defRPr sz="700"/>
            </a:lvl2pPr>
            <a:lvl3pPr marL="64940" indent="-64940">
              <a:spcBef>
                <a:spcPts val="137"/>
              </a:spcBef>
              <a:buFont typeface="Arial" panose="020B0604020202020204" pitchFamily="34" charset="0"/>
              <a:buChar char="•"/>
              <a:defRPr sz="700"/>
            </a:lvl3pPr>
            <a:lvl4pPr marL="0" indent="0">
              <a:spcBef>
                <a:spcPts val="137"/>
              </a:spcBef>
              <a:buNone/>
              <a:defRPr sz="700"/>
            </a:lvl4pPr>
            <a:lvl5pPr marL="0" indent="0">
              <a:spcBef>
                <a:spcPts val="137"/>
              </a:spcBef>
              <a:buNone/>
              <a:defRPr sz="700"/>
            </a:lvl5pPr>
            <a:lvl6pPr marL="0" indent="0">
              <a:spcBef>
                <a:spcPts val="137"/>
              </a:spcBef>
              <a:buNone/>
              <a:defRPr sz="700"/>
            </a:lvl6pPr>
            <a:lvl7pPr marL="0" indent="0">
              <a:spcBef>
                <a:spcPts val="137"/>
              </a:spcBef>
              <a:buNone/>
              <a:defRPr sz="700"/>
            </a:lvl7pPr>
            <a:lvl8pPr marL="0" indent="0">
              <a:spcBef>
                <a:spcPts val="137"/>
              </a:spcBef>
              <a:buNone/>
              <a:defRPr sz="700"/>
            </a:lvl8pPr>
            <a:lvl9pPr marL="0" indent="0">
              <a:spcBef>
                <a:spcPts val="137"/>
              </a:spcBef>
              <a:buNone/>
              <a:defRPr sz="700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5" y="6998212"/>
            <a:ext cx="12801595" cy="853441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5" y="7912611"/>
            <a:ext cx="12801595" cy="1871671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5" y="9966961"/>
            <a:ext cx="12801595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5" y="10960609"/>
            <a:ext cx="12801595" cy="4018307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5" y="15258287"/>
            <a:ext cx="12801595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5" y="16221460"/>
            <a:ext cx="12801595" cy="4864608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9" y="3779521"/>
            <a:ext cx="12801595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9" y="4742690"/>
            <a:ext cx="12801595" cy="4530369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9" y="9552432"/>
            <a:ext cx="12801595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9" y="10515602"/>
            <a:ext cx="12801595" cy="4463316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9" y="15258287"/>
            <a:ext cx="12801595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9" y="16221460"/>
            <a:ext cx="12801595" cy="4864608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9" y="3779521"/>
            <a:ext cx="12801595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9" y="4742692"/>
            <a:ext cx="12801595" cy="4530368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9" y="10492613"/>
            <a:ext cx="12801595" cy="2476352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9" y="13178397"/>
            <a:ext cx="12801595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9" y="14141569"/>
            <a:ext cx="12801595" cy="2896524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9" y="17148048"/>
            <a:ext cx="12801595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9" y="18111216"/>
            <a:ext cx="12801595" cy="2974848"/>
          </a:xfrm>
        </p:spPr>
        <p:txBody>
          <a:bodyPr lIns="121917" tIns="243834">
            <a:normAutofit/>
          </a:bodyPr>
          <a:lstStyle>
            <a:lvl1pPr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4" hasCustomPrompt="1"/>
          </p:nvPr>
        </p:nvSpPr>
        <p:spPr>
          <a:xfrm>
            <a:off x="29900889" y="9569857"/>
            <a:ext cx="12801595" cy="8128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487668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7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7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39C1C6-6D82-42F2-92E2-BC9E88766F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5559" y="187020"/>
            <a:ext cx="8907028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874" userDrawn="1">
          <p15:clr>
            <a:srgbClr val="A4A3A4"/>
          </p15:clr>
        </p15:guide>
        <p15:guide id="2" pos="13862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5" y="1"/>
            <a:ext cx="43891200" cy="33528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7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39" y="457241"/>
            <a:ext cx="30175207" cy="1981160"/>
          </a:xfrm>
          <a:prstGeom prst="rect">
            <a:avLst/>
          </a:prstGeom>
        </p:spPr>
        <p:txBody>
          <a:bodyPr vert="horz" lIns="121917" tIns="60958" rIns="121917" bIns="60958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4" y="4013201"/>
            <a:ext cx="41589963" cy="1575308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1" y="21409803"/>
            <a:ext cx="9875521" cy="30480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6" y="21409803"/>
            <a:ext cx="21854161" cy="30480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1" y="21409803"/>
            <a:ext cx="9875521" cy="30480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5" y="2590804"/>
            <a:ext cx="43891200" cy="7620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 sz="7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" y="25908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98757" rtl="0" eaLnBrk="1" latinLnBrk="0" hangingPunct="1">
        <a:lnSpc>
          <a:spcPct val="90000"/>
        </a:lnSpc>
        <a:spcBef>
          <a:spcPct val="0"/>
        </a:spcBef>
        <a:buNone/>
        <a:defRPr sz="13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1956" indent="-51956" algn="l" defTabSz="498757" rtl="0" eaLnBrk="1" latinLnBrk="0" hangingPunct="1">
        <a:lnSpc>
          <a:spcPct val="100000"/>
        </a:lnSpc>
        <a:spcBef>
          <a:spcPts val="13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24693" indent="-51956" algn="l" defTabSz="498757" rtl="0" eaLnBrk="1" latinLnBrk="0" hangingPunct="1">
        <a:lnSpc>
          <a:spcPct val="100000"/>
        </a:lnSpc>
        <a:spcBef>
          <a:spcPts val="13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124693" indent="-51956" algn="l" defTabSz="498757" rtl="0" eaLnBrk="1" latinLnBrk="0" hangingPunct="1">
        <a:lnSpc>
          <a:spcPct val="100000"/>
        </a:lnSpc>
        <a:spcBef>
          <a:spcPts val="13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124693" indent="-51956" algn="l" defTabSz="498757" rtl="0" eaLnBrk="1" latinLnBrk="0" hangingPunct="1">
        <a:lnSpc>
          <a:spcPct val="100000"/>
        </a:lnSpc>
        <a:spcBef>
          <a:spcPts val="13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124693" indent="-51956" algn="l" defTabSz="498757" rtl="0" eaLnBrk="1" latinLnBrk="0" hangingPunct="1">
        <a:lnSpc>
          <a:spcPct val="100000"/>
        </a:lnSpc>
        <a:spcBef>
          <a:spcPts val="13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124693" indent="-51956" algn="l" defTabSz="498757" rtl="0" eaLnBrk="1" latinLnBrk="0" hangingPunct="1">
        <a:lnSpc>
          <a:spcPct val="100000"/>
        </a:lnSpc>
        <a:spcBef>
          <a:spcPts val="13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93" indent="-51956" algn="l" defTabSz="498757" rtl="0" eaLnBrk="1" latinLnBrk="0" hangingPunct="1">
        <a:lnSpc>
          <a:spcPct val="100000"/>
        </a:lnSpc>
        <a:spcBef>
          <a:spcPts val="13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4693" indent="-51956" algn="l" defTabSz="498757" rtl="0" eaLnBrk="1" latinLnBrk="0" hangingPunct="1">
        <a:lnSpc>
          <a:spcPct val="100000"/>
        </a:lnSpc>
        <a:spcBef>
          <a:spcPts val="13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24693" indent="-51956" algn="l" defTabSz="498757" rtl="0" eaLnBrk="1" latinLnBrk="0" hangingPunct="1">
        <a:lnSpc>
          <a:spcPct val="100000"/>
        </a:lnSpc>
        <a:spcBef>
          <a:spcPts val="13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875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9378" algn="l" defTabSz="49875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98757" algn="l" defTabSz="49875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48136" algn="l" defTabSz="49875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97514" algn="l" defTabSz="49875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6893" algn="l" defTabSz="49875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96272" algn="l" defTabSz="49875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45650" algn="l" defTabSz="49875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95029" algn="l" defTabSz="498757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537" userDrawn="1">
          <p15:clr>
            <a:srgbClr val="A4A3A4"/>
          </p15:clr>
        </p15:guide>
        <p15:guide id="3" pos="20199" userDrawn="1">
          <p15:clr>
            <a:srgbClr val="A4A3A4"/>
          </p15:clr>
        </p15:guide>
        <p15:guide id="4" pos="1037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quarter" idx="38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4"/>
          </p:nvPr>
        </p:nvSpPr>
        <p:spPr>
          <a:xfrm>
            <a:off x="29900889" y="9604628"/>
            <a:ext cx="12801595" cy="8128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8538285"/>
      </p:ext>
    </p:extLst>
  </p:cSld>
  <p:clrMapOvr>
    <a:masterClrMapping/>
  </p:clrMapOvr>
</p:sld>
</file>

<file path=ppt/theme/theme1.xml><?xml version="1.0" encoding="utf-8"?>
<a:theme xmlns:a="http://schemas.openxmlformats.org/drawingml/2006/main" name="Science Poster">
  <a:themeElements>
    <a:clrScheme name="Custom 1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C00000"/>
      </a:accent1>
      <a:accent2>
        <a:srgbClr val="8C2027"/>
      </a:accent2>
      <a:accent3>
        <a:srgbClr val="DF767D"/>
      </a:accent3>
      <a:accent4>
        <a:srgbClr val="F4D1D3"/>
      </a:accent4>
      <a:accent5>
        <a:srgbClr val="BB2B35"/>
      </a:accent5>
      <a:accent6>
        <a:srgbClr val="5D151A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Science Poster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2018-02-16T17:07:17Z</dcterms:created>
  <dcterms:modified xsi:type="dcterms:W3CDTF">2019-01-16T14:27:53Z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