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43891200" cy="32759650"/>
  <p:notesSz cx="6858000" cy="9144000"/>
  <p:defaultTextStyle>
    <a:defPPr>
      <a:defRPr lang="en-US"/>
    </a:defPPr>
    <a:lvl1pPr marL="0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1pPr>
    <a:lvl2pPr marL="1839465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2pPr>
    <a:lvl3pPr marL="3678929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3pPr>
    <a:lvl4pPr marL="5518390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4pPr>
    <a:lvl5pPr marL="7357855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5pPr>
    <a:lvl6pPr marL="9197320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6pPr>
    <a:lvl7pPr marL="11036784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7pPr>
    <a:lvl8pPr marL="12876249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8pPr>
    <a:lvl9pPr marL="14715714" algn="l" defTabSz="3678929" rtl="0" eaLnBrk="1" latinLnBrk="0" hangingPunct="1">
      <a:defRPr sz="72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9FE"/>
    <a:srgbClr val="E2F7FE"/>
    <a:srgbClr val="FFF8EF"/>
    <a:srgbClr val="660033"/>
    <a:srgbClr val="F7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5244" autoAdjust="0"/>
  </p:normalViewPr>
  <p:slideViewPr>
    <p:cSldViewPr snapToGrid="0">
      <p:cViewPr varScale="1">
        <p:scale>
          <a:sx n="26" d="100"/>
          <a:sy n="26" d="100"/>
        </p:scale>
        <p:origin x="12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62075" y="1143000"/>
            <a:ext cx="4133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1pPr>
    <a:lvl2pPr marL="456217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2pPr>
    <a:lvl3pPr marL="912433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3pPr>
    <a:lvl4pPr marL="1368650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4pPr>
    <a:lvl5pPr marL="1824866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5pPr>
    <a:lvl6pPr marL="2281083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6pPr>
    <a:lvl7pPr marL="2737300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7pPr>
    <a:lvl8pPr marL="3193512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8pPr>
    <a:lvl9pPr marL="3649729" algn="l" defTabSz="912433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1" y="0"/>
            <a:ext cx="12447269" cy="32759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27" rIns="46527" rtlCol="0" anchor="t"/>
          <a:lstStyle/>
          <a:p>
            <a:pPr lvl="0">
              <a:spcBef>
                <a:spcPts val="204"/>
              </a:spcBef>
            </a:pP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204"/>
              </a:spcBef>
            </a:pP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 (4 feet by 3 feet). It’s designed to be printed on a large-format printer.</a:t>
            </a:r>
          </a:p>
          <a:p>
            <a:pPr lvl="0">
              <a:spcBef>
                <a:spcPts val="51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04"/>
              </a:spcBef>
            </a:pP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204"/>
              </a:spcBef>
            </a:pP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0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0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04"/>
              </a:spcBef>
            </a:pPr>
            <a:endParaRPr lang="en-US" sz="6000" baseline="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407"/>
              </a:spcBef>
            </a:pP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click the Bullets button on the Home tab.</a:t>
            </a:r>
            <a:endParaRPr lang="en-US"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407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407"/>
              </a:spcBef>
            </a:pP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make a copy of what you need and drag it into place. PowerPoint’s Smart Guides will help you align it with everything else.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39" y="4074163"/>
            <a:ext cx="30174412" cy="643215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407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407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407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407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407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407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407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407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2999" y="5641943"/>
            <a:ext cx="12801600" cy="1273989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2999" y="7079724"/>
            <a:ext cx="12801600" cy="2719398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204"/>
              </a:spcBef>
              <a:buFont typeface="Arial" panose="020B0604020202020204" pitchFamily="34" charset="0"/>
              <a:buNone/>
              <a:defRPr sz="2600" baseline="0"/>
            </a:lvl1pPr>
            <a:lvl2pPr marL="96916" indent="-96916">
              <a:spcBef>
                <a:spcPts val="204"/>
              </a:spcBef>
              <a:buFont typeface="Arial" panose="020B0604020202020204" pitchFamily="34" charset="0"/>
              <a:buChar char="•"/>
              <a:defRPr sz="746"/>
            </a:lvl2pPr>
            <a:lvl3pPr marL="96916" indent="-96916">
              <a:spcBef>
                <a:spcPts val="204"/>
              </a:spcBef>
              <a:buFont typeface="Arial" panose="020B0604020202020204" pitchFamily="34" charset="0"/>
              <a:buChar char="•"/>
              <a:defRPr sz="746"/>
            </a:lvl3pPr>
            <a:lvl4pPr marL="0" indent="0">
              <a:spcBef>
                <a:spcPts val="204"/>
              </a:spcBef>
              <a:buNone/>
              <a:defRPr sz="746"/>
            </a:lvl4pPr>
            <a:lvl5pPr marL="0" indent="0">
              <a:spcBef>
                <a:spcPts val="204"/>
              </a:spcBef>
              <a:buNone/>
              <a:defRPr sz="746"/>
            </a:lvl5pPr>
            <a:lvl6pPr marL="0" indent="0">
              <a:spcBef>
                <a:spcPts val="204"/>
              </a:spcBef>
              <a:buNone/>
              <a:defRPr sz="746"/>
            </a:lvl6pPr>
            <a:lvl7pPr marL="0" indent="0">
              <a:spcBef>
                <a:spcPts val="204"/>
              </a:spcBef>
              <a:buNone/>
              <a:defRPr sz="746"/>
            </a:lvl7pPr>
            <a:lvl8pPr marL="0" indent="0">
              <a:spcBef>
                <a:spcPts val="204"/>
              </a:spcBef>
              <a:buNone/>
              <a:defRPr sz="746"/>
            </a:lvl8pPr>
            <a:lvl9pPr marL="0" indent="0">
              <a:spcBef>
                <a:spcPts val="204"/>
              </a:spcBef>
              <a:buNone/>
              <a:defRPr sz="746"/>
            </a:lvl9pPr>
          </a:lstStyle>
          <a:p>
            <a:pPr lvl="0"/>
            <a:r>
              <a:rPr lang="en-US" dirty="0"/>
              <a:t>Type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2999" y="10446689"/>
            <a:ext cx="12801600" cy="1273989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2999" y="11811679"/>
            <a:ext cx="12801600" cy="2793966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475"/>
            </a:lvl5pPr>
            <a:lvl6pPr>
              <a:defRPr sz="475"/>
            </a:lvl6pPr>
            <a:lvl7pPr>
              <a:defRPr sz="475"/>
            </a:lvl7pPr>
            <a:lvl8pPr>
              <a:defRPr sz="475"/>
            </a:lvl8pPr>
            <a:lvl9pPr>
              <a:defRPr sz="475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2999" y="14878343"/>
            <a:ext cx="12801600" cy="121332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9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2999" y="16361624"/>
            <a:ext cx="12801600" cy="5998393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2999" y="22777055"/>
            <a:ext cx="12801600" cy="121332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2999" y="24214847"/>
            <a:ext cx="12801600" cy="7261722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41941"/>
            <a:ext cx="12801600" cy="121332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9724"/>
            <a:ext cx="12801600" cy="6762783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259547"/>
            <a:ext cx="12801600" cy="121332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697332"/>
            <a:ext cx="12801600" cy="6662687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777055"/>
            <a:ext cx="12801600" cy="121332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214847"/>
            <a:ext cx="12801600" cy="7261722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78" y="5641941"/>
            <a:ext cx="12801600" cy="121332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78" y="7079727"/>
            <a:ext cx="12801600" cy="6762781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78" y="15663018"/>
            <a:ext cx="12801600" cy="3696614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475"/>
            </a:lvl5pPr>
            <a:lvl6pPr>
              <a:defRPr sz="475"/>
            </a:lvl6pPr>
            <a:lvl7pPr>
              <a:defRPr sz="475"/>
            </a:lvl7pPr>
            <a:lvl8pPr>
              <a:defRPr sz="475"/>
            </a:lvl8pPr>
            <a:lvl9pPr>
              <a:defRPr sz="475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78" y="19672267"/>
            <a:ext cx="12801600" cy="121332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78" y="21110052"/>
            <a:ext cx="12801600" cy="4323833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475"/>
            </a:lvl5pPr>
            <a:lvl6pPr>
              <a:defRPr sz="475"/>
            </a:lvl6pPr>
            <a:lvl7pPr>
              <a:defRPr sz="475"/>
            </a:lvl7pPr>
            <a:lvl8pPr>
              <a:defRPr sz="475"/>
            </a:lvl8pPr>
            <a:lvl9pPr>
              <a:defRPr sz="475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78" y="25598026"/>
            <a:ext cx="12801600" cy="121332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78" y="27035811"/>
            <a:ext cx="12801600" cy="4440752"/>
          </a:xfrm>
        </p:spPr>
        <p:txBody>
          <a:bodyPr lIns="91440" tIns="182880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475"/>
            </a:lvl7pPr>
            <a:lvl8pPr>
              <a:defRPr sz="475"/>
            </a:lvl8pPr>
            <a:lvl9pPr>
              <a:defRPr sz="475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44" hasCustomPrompt="1"/>
          </p:nvPr>
        </p:nvSpPr>
        <p:spPr>
          <a:xfrm>
            <a:off x="29900877" y="14285559"/>
            <a:ext cx="12801600" cy="121332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017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9A1D6C8-9487-4771-9488-0BC4CC0A81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8421" y="642105"/>
            <a:ext cx="11397021" cy="325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7" userDrawn="1">
          <p15:clr>
            <a:srgbClr val="A4A3A4"/>
          </p15:clr>
        </p15:guide>
        <p15:guide id="2" pos="18481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049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2" y="682554"/>
            <a:ext cx="30175201" cy="29574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5990770"/>
            <a:ext cx="41589961" cy="23515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2" y="31959827"/>
            <a:ext cx="9875521" cy="454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3" y="31959827"/>
            <a:ext cx="21854159" cy="454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3" y="31959827"/>
            <a:ext cx="9875521" cy="454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67461"/>
            <a:ext cx="43891200" cy="11374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8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67459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44316" rtl="0" eaLnBrk="1" latinLnBrk="0" hangingPunct="1">
        <a:lnSpc>
          <a:spcPct val="90000"/>
        </a:lnSpc>
        <a:spcBef>
          <a:spcPct val="0"/>
        </a:spcBef>
        <a:buNone/>
        <a:defRPr sz="195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7533" indent="-77533" algn="l" defTabSz="744316" rtl="0" eaLnBrk="1" latinLnBrk="0" hangingPunct="1">
        <a:lnSpc>
          <a:spcPct val="100000"/>
        </a:lnSpc>
        <a:spcBef>
          <a:spcPts val="204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475" kern="1200">
          <a:solidFill>
            <a:schemeClr val="tx1"/>
          </a:solidFill>
          <a:latin typeface="+mn-lt"/>
          <a:ea typeface="+mn-ea"/>
          <a:cs typeface="+mn-cs"/>
        </a:defRPr>
      </a:lvl1pPr>
      <a:lvl2pPr marL="186079" indent="-77533" algn="l" defTabSz="744316" rtl="0" eaLnBrk="1" latinLnBrk="0" hangingPunct="1">
        <a:lnSpc>
          <a:spcPct val="100000"/>
        </a:lnSpc>
        <a:spcBef>
          <a:spcPts val="204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407" kern="1200">
          <a:solidFill>
            <a:schemeClr val="tx1"/>
          </a:solidFill>
          <a:latin typeface="+mn-lt"/>
          <a:ea typeface="+mn-ea"/>
          <a:cs typeface="+mn-cs"/>
        </a:defRPr>
      </a:lvl2pPr>
      <a:lvl3pPr marL="186079" indent="-77533" algn="l" defTabSz="744316" rtl="0" eaLnBrk="1" latinLnBrk="0" hangingPunct="1">
        <a:lnSpc>
          <a:spcPct val="100000"/>
        </a:lnSpc>
        <a:spcBef>
          <a:spcPts val="204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407" kern="1200">
          <a:solidFill>
            <a:schemeClr val="tx1"/>
          </a:solidFill>
          <a:latin typeface="+mn-lt"/>
          <a:ea typeface="+mn-ea"/>
          <a:cs typeface="+mn-cs"/>
        </a:defRPr>
      </a:lvl3pPr>
      <a:lvl4pPr marL="186079" indent="-77533" algn="l" defTabSz="744316" rtl="0" eaLnBrk="1" latinLnBrk="0" hangingPunct="1">
        <a:lnSpc>
          <a:spcPct val="100000"/>
        </a:lnSpc>
        <a:spcBef>
          <a:spcPts val="204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407" kern="1200">
          <a:solidFill>
            <a:schemeClr val="tx1"/>
          </a:solidFill>
          <a:latin typeface="+mn-lt"/>
          <a:ea typeface="+mn-ea"/>
          <a:cs typeface="+mn-cs"/>
        </a:defRPr>
      </a:lvl4pPr>
      <a:lvl5pPr marL="186079" indent="-77533" algn="l" defTabSz="744316" rtl="0" eaLnBrk="1" latinLnBrk="0" hangingPunct="1">
        <a:lnSpc>
          <a:spcPct val="100000"/>
        </a:lnSpc>
        <a:spcBef>
          <a:spcPts val="204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407" kern="1200">
          <a:solidFill>
            <a:schemeClr val="tx1"/>
          </a:solidFill>
          <a:latin typeface="+mn-lt"/>
          <a:ea typeface="+mn-ea"/>
          <a:cs typeface="+mn-cs"/>
        </a:defRPr>
      </a:lvl5pPr>
      <a:lvl6pPr marL="186079" indent="-77533" algn="l" defTabSz="744316" rtl="0" eaLnBrk="1" latinLnBrk="0" hangingPunct="1">
        <a:lnSpc>
          <a:spcPct val="100000"/>
        </a:lnSpc>
        <a:spcBef>
          <a:spcPts val="204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407" kern="1200">
          <a:solidFill>
            <a:schemeClr val="tx1"/>
          </a:solidFill>
          <a:latin typeface="+mn-lt"/>
          <a:ea typeface="+mn-ea"/>
          <a:cs typeface="+mn-cs"/>
        </a:defRPr>
      </a:lvl6pPr>
      <a:lvl7pPr marL="186079" indent="-77533" algn="l" defTabSz="744316" rtl="0" eaLnBrk="1" latinLnBrk="0" hangingPunct="1">
        <a:lnSpc>
          <a:spcPct val="100000"/>
        </a:lnSpc>
        <a:spcBef>
          <a:spcPts val="204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407" kern="1200">
          <a:solidFill>
            <a:schemeClr val="tx1"/>
          </a:solidFill>
          <a:latin typeface="+mn-lt"/>
          <a:ea typeface="+mn-ea"/>
          <a:cs typeface="+mn-cs"/>
        </a:defRPr>
      </a:lvl7pPr>
      <a:lvl8pPr marL="186079" indent="-77533" algn="l" defTabSz="744316" rtl="0" eaLnBrk="1" latinLnBrk="0" hangingPunct="1">
        <a:lnSpc>
          <a:spcPct val="100000"/>
        </a:lnSpc>
        <a:spcBef>
          <a:spcPts val="204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407" kern="1200">
          <a:solidFill>
            <a:schemeClr val="tx1"/>
          </a:solidFill>
          <a:latin typeface="+mn-lt"/>
          <a:ea typeface="+mn-ea"/>
          <a:cs typeface="+mn-cs"/>
        </a:defRPr>
      </a:lvl8pPr>
      <a:lvl9pPr marL="186079" indent="-77533" algn="l" defTabSz="744316" rtl="0" eaLnBrk="1" latinLnBrk="0" hangingPunct="1">
        <a:lnSpc>
          <a:spcPct val="100000"/>
        </a:lnSpc>
        <a:spcBef>
          <a:spcPts val="204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4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4316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1pPr>
      <a:lvl2pPr marL="372158" algn="l" defTabSz="744316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2pPr>
      <a:lvl3pPr marL="744316" algn="l" defTabSz="744316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3pPr>
      <a:lvl4pPr marL="1116474" algn="l" defTabSz="744316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4pPr>
      <a:lvl5pPr marL="1488632" algn="l" defTabSz="744316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5pPr>
      <a:lvl6pPr marL="1860790" algn="l" defTabSz="744316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6pPr>
      <a:lvl7pPr marL="2232948" algn="l" defTabSz="744316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7pPr>
      <a:lvl8pPr marL="2605106" algn="l" defTabSz="744316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8pPr>
      <a:lvl9pPr marL="2977264" algn="l" defTabSz="744316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18" userDrawn="1">
          <p15:clr>
            <a:srgbClr val="A4A3A4"/>
          </p15:clr>
        </p15:guide>
        <p15:guide id="2" pos="721" userDrawn="1">
          <p15:clr>
            <a:srgbClr val="A4A3A4"/>
          </p15:clr>
        </p15:guide>
        <p15:guide id="3" pos="26927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4"/>
          </p:nvPr>
        </p:nvSpPr>
        <p:spPr>
          <a:xfrm>
            <a:off x="29810656" y="14225233"/>
            <a:ext cx="12891821" cy="121332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8538285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Poster">
  <a:themeElements>
    <a:clrScheme name="Custom 1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C00000"/>
      </a:accent1>
      <a:accent2>
        <a:srgbClr val="8C2027"/>
      </a:accent2>
      <a:accent3>
        <a:srgbClr val="DF767D"/>
      </a:accent3>
      <a:accent4>
        <a:srgbClr val="F4D1D3"/>
      </a:accent4>
      <a:accent5>
        <a:srgbClr val="BB2B35"/>
      </a:accent5>
      <a:accent6>
        <a:srgbClr val="5D151A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Science Poster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2018-02-16T17:07:17Z</dcterms:created>
  <dcterms:modified xsi:type="dcterms:W3CDTF">2019-01-16T14:27:58Z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