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30267275" cy="42811700"/>
  <p:notesSz cx="6858000" cy="9144000"/>
  <p:defaultTextStyle>
    <a:defPPr>
      <a:defRPr lang="en-US"/>
    </a:defPPr>
    <a:lvl1pPr marL="0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1pPr>
    <a:lvl2pPr marL="1753746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2pPr>
    <a:lvl3pPr marL="3507491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3pPr>
    <a:lvl4pPr marL="5261233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4pPr>
    <a:lvl5pPr marL="7014979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5pPr>
    <a:lvl6pPr marL="8768725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6pPr>
    <a:lvl7pPr marL="10522470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7pPr>
    <a:lvl8pPr marL="12276216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8pPr>
    <a:lvl9pPr marL="14029962" algn="l" defTabSz="3507491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244" autoAdjust="0"/>
  </p:normalViewPr>
  <p:slideViewPr>
    <p:cSldViewPr snapToGrid="0">
      <p:cViewPr varScale="1">
        <p:scale>
          <a:sx n="20" d="100"/>
          <a:sy n="20" d="100"/>
        </p:scale>
        <p:origin x="3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1pPr>
    <a:lvl2pPr marL="434957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2pPr>
    <a:lvl3pPr marL="869914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3pPr>
    <a:lvl4pPr marL="1304871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4pPr>
    <a:lvl5pPr marL="1739827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5pPr>
    <a:lvl6pPr marL="2174785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6pPr>
    <a:lvl7pPr marL="2609742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7pPr>
    <a:lvl8pPr marL="3044694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8pPr>
    <a:lvl9pPr marL="3479652" algn="l" defTabSz="869914" rtl="0" eaLnBrk="1" latinLnBrk="0" hangingPunct="1">
      <a:defRPr sz="11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30519498" y="-23786"/>
            <a:ext cx="8583609" cy="4281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593" rIns="57593" rtlCol="0" anchor="t"/>
          <a:lstStyle/>
          <a:p>
            <a:pPr lvl="0">
              <a:spcBef>
                <a:spcPts val="252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52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33.1” wide by 46.8” high. It’s designed to be printed on a large-format printer.</a:t>
            </a:r>
          </a:p>
          <a:p>
            <a:pPr lvl="0">
              <a:spcBef>
                <a:spcPts val="63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52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52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504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504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5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798719" y="5324289"/>
            <a:ext cx="20808208" cy="84058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4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210" y="7373130"/>
            <a:ext cx="8827955" cy="166490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788210" y="9252084"/>
            <a:ext cx="8827955" cy="355382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252"/>
              </a:spcBef>
              <a:buFont typeface="Arial" panose="020B0604020202020204" pitchFamily="34" charset="0"/>
              <a:buNone/>
              <a:defRPr sz="2200" baseline="0"/>
            </a:lvl1pPr>
            <a:lvl2pPr marL="119964" indent="-119964">
              <a:spcBef>
                <a:spcPts val="252"/>
              </a:spcBef>
              <a:buFont typeface="Arial" panose="020B0604020202020204" pitchFamily="34" charset="0"/>
              <a:buChar char="•"/>
              <a:defRPr sz="924"/>
            </a:lvl2pPr>
            <a:lvl3pPr marL="119964" indent="-119964">
              <a:spcBef>
                <a:spcPts val="252"/>
              </a:spcBef>
              <a:buFont typeface="Arial" panose="020B0604020202020204" pitchFamily="34" charset="0"/>
              <a:buChar char="•"/>
              <a:defRPr sz="924"/>
            </a:lvl3pPr>
            <a:lvl4pPr marL="0" indent="0">
              <a:spcBef>
                <a:spcPts val="252"/>
              </a:spcBef>
              <a:buNone/>
              <a:defRPr sz="924"/>
            </a:lvl4pPr>
            <a:lvl5pPr marL="0" indent="0">
              <a:spcBef>
                <a:spcPts val="252"/>
              </a:spcBef>
              <a:buNone/>
              <a:defRPr sz="924"/>
            </a:lvl5pPr>
            <a:lvl6pPr marL="0" indent="0">
              <a:spcBef>
                <a:spcPts val="252"/>
              </a:spcBef>
              <a:buNone/>
              <a:defRPr sz="924"/>
            </a:lvl6pPr>
            <a:lvl7pPr marL="0" indent="0">
              <a:spcBef>
                <a:spcPts val="252"/>
              </a:spcBef>
              <a:buNone/>
              <a:defRPr sz="924"/>
            </a:lvl7pPr>
            <a:lvl8pPr marL="0" indent="0">
              <a:spcBef>
                <a:spcPts val="252"/>
              </a:spcBef>
              <a:buNone/>
              <a:defRPr sz="924"/>
            </a:lvl8pPr>
            <a:lvl9pPr marL="0" indent="0">
              <a:spcBef>
                <a:spcPts val="252"/>
              </a:spcBef>
              <a:buNone/>
              <a:defRPr sz="924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788210" y="13652175"/>
            <a:ext cx="8827955" cy="166490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788210" y="15436002"/>
            <a:ext cx="8827955" cy="3651274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588"/>
            </a:lvl5pPr>
            <a:lvl6pPr>
              <a:defRPr sz="588"/>
            </a:lvl6pPr>
            <a:lvl7pPr>
              <a:defRPr sz="588"/>
            </a:lvl7pPr>
            <a:lvl8pPr>
              <a:defRPr sz="588"/>
            </a:lvl8pPr>
            <a:lvl9pPr>
              <a:defRPr sz="588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88210" y="19443648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788210" y="21382064"/>
            <a:ext cx="8827955" cy="7838954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88210" y="29766022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788210" y="31644988"/>
            <a:ext cx="8827955" cy="9489926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0719660" y="7373127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0719660" y="9252084"/>
            <a:ext cx="8827955" cy="8837892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0719660" y="18634980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0719660" y="20513938"/>
            <a:ext cx="8827955" cy="8707081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0719660" y="29766022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0719660" y="31644988"/>
            <a:ext cx="8827955" cy="9489926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0619580" y="7373127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0619580" y="9252087"/>
            <a:ext cx="8827955" cy="8837889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0619580" y="20469096"/>
            <a:ext cx="8827955" cy="4830892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588"/>
            </a:lvl5pPr>
            <a:lvl6pPr>
              <a:defRPr sz="588"/>
            </a:lvl6pPr>
            <a:lvl7pPr>
              <a:defRPr sz="588"/>
            </a:lvl7pPr>
            <a:lvl8pPr>
              <a:defRPr sz="588"/>
            </a:lvl8pPr>
            <a:lvl9pPr>
              <a:defRPr sz="588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0619580" y="25708551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0619580" y="27587511"/>
            <a:ext cx="8827955" cy="5650569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588"/>
            </a:lvl5pPr>
            <a:lvl6pPr>
              <a:defRPr sz="588"/>
            </a:lvl6pPr>
            <a:lvl7pPr>
              <a:defRPr sz="588"/>
            </a:lvl7pPr>
            <a:lvl8pPr>
              <a:defRPr sz="588"/>
            </a:lvl8pPr>
            <a:lvl9pPr>
              <a:defRPr sz="588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0619580" y="33452585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0619580" y="35331543"/>
            <a:ext cx="8827955" cy="5803363"/>
          </a:xfrm>
        </p:spPr>
        <p:txBody>
          <a:bodyPr lIns="91440" tIns="182880"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588"/>
            </a:lvl7pPr>
            <a:lvl8pPr>
              <a:defRPr sz="588"/>
            </a:lvl8pPr>
            <a:lvl9pPr>
              <a:defRPr sz="588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0619579" y="18668973"/>
            <a:ext cx="8827955" cy="1585618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9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DE5089-8062-4F4B-866C-4AA50A5020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9266" y="-48972"/>
            <a:ext cx="7448009" cy="521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21" userDrawn="1">
          <p15:clr>
            <a:srgbClr val="A4A3A4"/>
          </p15:clr>
        </p15:guide>
        <p15:guide id="2" pos="12745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30267275" cy="65406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721" y="891990"/>
            <a:ext cx="20808752" cy="3864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719" y="7828991"/>
            <a:ext cx="28680346" cy="30731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8211" y="41766458"/>
            <a:ext cx="6810138" cy="594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98348" y="41766458"/>
            <a:ext cx="15070580" cy="594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68929" y="41766458"/>
            <a:ext cx="6810138" cy="594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5054162"/>
            <a:ext cx="30267275" cy="14865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6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054159"/>
            <a:ext cx="30267275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21320" rtl="0" eaLnBrk="1" latinLnBrk="0" hangingPunct="1">
        <a:lnSpc>
          <a:spcPct val="90000"/>
        </a:lnSpc>
        <a:spcBef>
          <a:spcPct val="0"/>
        </a:spcBef>
        <a:buNone/>
        <a:defRPr sz="2414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5971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3pPr>
      <a:lvl4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4pPr>
      <a:lvl5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5pPr>
      <a:lvl6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6pPr>
      <a:lvl7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7pPr>
      <a:lvl8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8pPr>
      <a:lvl9pPr marL="230330" indent="-95971" algn="l" defTabSz="921320" rtl="0" eaLnBrk="1" latinLnBrk="0" hangingPunct="1">
        <a:lnSpc>
          <a:spcPct val="100000"/>
        </a:lnSpc>
        <a:spcBef>
          <a:spcPts val="252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60660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21320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81981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42641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03301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63961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24622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85282" algn="l" defTabSz="9213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4" userDrawn="1">
          <p15:clr>
            <a:srgbClr val="A4A3A4"/>
          </p15:clr>
        </p15:guide>
        <p15:guide id="2" pos="497" userDrawn="1">
          <p15:clr>
            <a:srgbClr val="A4A3A4"/>
          </p15:clr>
        </p15:guide>
        <p15:guide id="3" pos="18569" userDrawn="1">
          <p15:clr>
            <a:srgbClr val="A4A3A4"/>
          </p15:clr>
        </p15:guide>
        <p15:guide id="4" pos="953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0619578" y="18707832"/>
            <a:ext cx="8827955" cy="1501922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2018-02-16T17:07:17Z</dcterms:created>
  <dcterms:modified xsi:type="dcterms:W3CDTF">2019-01-16T14:28:14Z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