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01" r:id="rId2"/>
    <p:sldId id="306" r:id="rId3"/>
    <p:sldId id="302" r:id="rId4"/>
    <p:sldId id="312" r:id="rId5"/>
    <p:sldId id="256" r:id="rId6"/>
    <p:sldId id="30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BF"/>
    <a:srgbClr val="0074CE"/>
    <a:srgbClr val="62A0FF"/>
    <a:srgbClr val="B4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CDE2F-4D9D-5E4E-B2EA-1CC51AF825F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717A9-0205-714B-B7B6-7178160D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12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”time” in the left corner will be</a:t>
            </a:r>
            <a:r>
              <a:rPr lang="en-US" baseline="0" dirty="0"/>
              <a:t> made to show the correct time on the digital TVs!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17A9-0205-714B-B7B6-7178160DF4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8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EF41B-AF85-CD45-A97E-07BE8DF8B2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1491D2-EBC9-5F4E-B1F1-C98EA949A7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6624A-3BD3-FD4A-A22E-B5F948769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2BE63-7893-5745-A0EF-D77910E5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96660-8CED-DE46-96E3-C168ED652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7578D-1238-1941-B952-A14228D0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5ACA1-5491-FF44-B545-1C4D87341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62906-6798-2446-B07A-F071EC28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84FAF-49CD-0349-A0C3-B189BB71F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76588-9580-7E49-8D02-73368332E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6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C271B1-1E68-5B4E-B50C-D5C605A70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74E14-D2A2-DF43-B619-81AA088FC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B8673-A943-0145-BA77-FB186639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921DB-18B7-9E49-A835-CDC6715D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C5366-D9AD-DF44-9381-901DF604A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57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824" y="5844403"/>
            <a:ext cx="3913200" cy="111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243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77440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824" y="5844403"/>
            <a:ext cx="3913200" cy="111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705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Vertical Title and Tex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824" y="5844403"/>
            <a:ext cx="3913200" cy="111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72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4418-DFC5-134A-977E-3A5B9F19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786D6-0826-A242-86A0-274DA6BF2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261F-828B-D940-B577-BA06E3399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D005F-10AA-E048-B6B4-4199A3C36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428FE-19CE-B948-A9F8-5549A0E2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8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F3BA6-F5E4-0F46-A9B6-54459B90C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8E978-0DE2-5D48-8FBA-8D1A0D27A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549CF-5635-8546-9008-38F46E02A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2AC69-D808-DD4B-BCE8-2012F82A5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CE338-17D0-FA4F-9E8C-0A489F544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7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E9356-B560-E242-BEBC-745E1BF9E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B0B6-88CE-1543-B2C4-75DE27294A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475EE-EEA9-BB4F-86A5-0E9AB91DE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B35ED3-62F6-BB43-BDFC-569CDAFB2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26D50-EF04-EC4A-B75F-2AB9FC0A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98C49-FDD8-1A49-883B-66FA4A8F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8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90037-25C5-5941-AA47-A0E74CBF8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BA6C1-22D4-654C-B562-B6C8CE538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B7B69-E928-854F-B023-BA394F0CB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1E4FF9-E0DE-1940-B02D-DEFABDD645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A05680-51FB-6C44-95CB-B663FFB3F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A45DFB-69B5-B04F-B49D-01DB3E0A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152C85-A016-EB43-9BBB-E737C95C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0D785-9310-114E-9FC3-6128B94B3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7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15369-79D9-624A-A83C-388C9ACE0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50E3D2-E606-C94B-B36F-FD1FD00B4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7F30C-A099-9748-BC7B-A6B2A3CAC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F62BE-DCD8-E04D-AEF0-399BF3A84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4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593A04-C5DA-B24F-8E7C-EC67DCE4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E66936-7B84-674F-8D82-BBF77615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D1B8D4-7B1D-3B44-896B-8D9A13DC1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28A87-2B58-5942-868A-211369FBC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BDA4D-70CB-2348-B33D-FBC6AD21F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11A52-6862-A74C-9839-AE1086A0D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FFFFE-2AFE-3B45-846F-4E9837A4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C3EA58-344E-C142-813C-7EEE8F61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E9D38-CFF2-7043-91B6-092DADC0A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6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A3010-7BF3-AA4B-8491-5004D7882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3FB260-EB02-7243-AA30-937565E50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249D0-F7CE-6446-88F0-22664C27B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327A1-2248-DE40-AA35-668D9F0D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BD4E9-C46F-A74F-9060-3D9E3E106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C4095-CDFB-CD43-BA23-7AC8258F6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9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1F539-ADC2-3041-A659-50CC39188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31623-56EC-3246-A796-FE7094A67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7910B-8130-AA4F-B5BD-A93278684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FBF7-8E12-914C-A361-A48CBBA54405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D8A7A-4B80-E24E-A4A0-10EB73C81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B1AF1-351B-8D44-91F2-BF50C90F1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27554-79DF-094C-BF24-D9046A3CB80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45C059-9ACF-1447-9659-671D36508336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282909" y="5841999"/>
            <a:ext cx="3916300" cy="1117347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-1898" y="733"/>
            <a:ext cx="12194713" cy="337971"/>
            <a:chOff x="-1898" y="733"/>
            <a:chExt cx="12194713" cy="337971"/>
          </a:xfrm>
        </p:grpSpPr>
        <p:sp>
          <p:nvSpPr>
            <p:cNvPr id="7" name="Rectangle 6"/>
            <p:cNvSpPr/>
            <p:nvPr userDrawn="1"/>
          </p:nvSpPr>
          <p:spPr>
            <a:xfrm>
              <a:off x="-1898" y="733"/>
              <a:ext cx="12193897" cy="19056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u="sng"/>
            </a:p>
          </p:txBody>
        </p:sp>
        <p:grpSp>
          <p:nvGrpSpPr>
            <p:cNvPr id="15" name="Group 14"/>
            <p:cNvGrpSpPr/>
            <p:nvPr userDrawn="1"/>
          </p:nvGrpSpPr>
          <p:grpSpPr>
            <a:xfrm>
              <a:off x="-1898" y="177339"/>
              <a:ext cx="12194713" cy="161365"/>
              <a:chOff x="-1898" y="340439"/>
              <a:chExt cx="12194713" cy="161365"/>
            </a:xfrm>
          </p:grpSpPr>
          <p:sp>
            <p:nvSpPr>
              <p:cNvPr id="10" name="Rectangle 9"/>
              <p:cNvSpPr/>
              <p:nvPr userDrawn="1"/>
            </p:nvSpPr>
            <p:spPr>
              <a:xfrm>
                <a:off x="-1898" y="340439"/>
                <a:ext cx="3049200" cy="161365"/>
              </a:xfrm>
              <a:prstGeom prst="rect">
                <a:avLst/>
              </a:prstGeom>
              <a:solidFill>
                <a:srgbClr val="B4D5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 userDrawn="1"/>
            </p:nvSpPr>
            <p:spPr>
              <a:xfrm>
                <a:off x="3047302" y="340439"/>
                <a:ext cx="3049200" cy="161365"/>
              </a:xfrm>
              <a:prstGeom prst="rect">
                <a:avLst/>
              </a:prstGeom>
              <a:solidFill>
                <a:srgbClr val="62A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6095050" y="340439"/>
                <a:ext cx="3049200" cy="161365"/>
              </a:xfrm>
              <a:prstGeom prst="rect">
                <a:avLst/>
              </a:prstGeom>
              <a:solidFill>
                <a:srgbClr val="0074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 userDrawn="1"/>
            </p:nvSpPr>
            <p:spPr>
              <a:xfrm>
                <a:off x="9143615" y="340439"/>
                <a:ext cx="3049200" cy="161365"/>
              </a:xfrm>
              <a:prstGeom prst="rect">
                <a:avLst/>
              </a:prstGeom>
              <a:solidFill>
                <a:srgbClr val="0033B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6488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796" y="1154881"/>
            <a:ext cx="207357" cy="472980"/>
          </a:xfrm>
          <a:prstGeom prst="rect">
            <a:avLst/>
          </a:prstGeom>
          <a:solidFill>
            <a:schemeClr val="tx1"/>
          </a:solidFill>
        </p:spPr>
        <p:txBody>
          <a:bodyPr wrap="none" lIns="102644" tIns="51323" rIns="102644" bIns="51323" rtlCol="0">
            <a:spAutoFit/>
          </a:bodyPr>
          <a:lstStyle/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488" y="463825"/>
            <a:ext cx="10693173" cy="1868106"/>
          </a:xfrm>
          <a:prstGeom prst="rect">
            <a:avLst/>
          </a:prstGeom>
          <a:noFill/>
        </p:spPr>
        <p:txBody>
          <a:bodyPr wrap="square" lIns="102644" tIns="51323" rIns="102644" bIns="51323" rtlCol="0">
            <a:spAutoFit/>
          </a:bodyPr>
          <a:lstStyle/>
          <a:p>
            <a:r>
              <a:rPr lang="en-US" sz="4533" dirty="0">
                <a:solidFill>
                  <a:schemeClr val="bg1"/>
                </a:solidFill>
              </a:rPr>
              <a:t>Use this Power Point slideshow to create your digital sign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0829" y="2211386"/>
            <a:ext cx="9880492" cy="4290179"/>
          </a:xfrm>
          <a:prstGeom prst="rect">
            <a:avLst/>
          </a:prstGeom>
          <a:noFill/>
        </p:spPr>
        <p:txBody>
          <a:bodyPr wrap="square" lIns="102644" tIns="51323" rIns="102644" bIns="51323" rtlCol="0">
            <a:spAutoFit/>
          </a:bodyPr>
          <a:lstStyle/>
          <a:p>
            <a:pPr marL="320756" indent="-320756">
              <a:buFont typeface="Arial" charset="0"/>
              <a:buChar char="•"/>
            </a:pPr>
            <a:r>
              <a:rPr lang="en-US" sz="2267" dirty="0">
                <a:solidFill>
                  <a:schemeClr val="bg1"/>
                </a:solidFill>
              </a:rPr>
              <a:t>Add a </a:t>
            </a:r>
            <a:r>
              <a:rPr lang="en-US" sz="2267" b="1" u="sng" dirty="0">
                <a:solidFill>
                  <a:schemeClr val="bg1"/>
                </a:solidFill>
              </a:rPr>
              <a:t>New Slide</a:t>
            </a:r>
            <a:r>
              <a:rPr lang="en-US" sz="2267" dirty="0">
                <a:solidFill>
                  <a:schemeClr val="bg1"/>
                </a:solidFill>
              </a:rPr>
              <a:t>,  either from the Home or Insert tabs</a:t>
            </a:r>
          </a:p>
          <a:p>
            <a:pPr marL="320756" indent="-320756">
              <a:buFont typeface="Arial" charset="0"/>
              <a:buChar char="•"/>
            </a:pPr>
            <a:r>
              <a:rPr lang="en-US" sz="2267" dirty="0">
                <a:solidFill>
                  <a:schemeClr val="bg1"/>
                </a:solidFill>
              </a:rPr>
              <a:t>OR use one of the templates we’ve prepared here</a:t>
            </a:r>
          </a:p>
          <a:p>
            <a:pPr marL="320756" indent="-320756">
              <a:buFont typeface="Arial" charset="0"/>
              <a:buChar char="•"/>
            </a:pPr>
            <a:r>
              <a:rPr lang="en-US" sz="2267" dirty="0">
                <a:solidFill>
                  <a:schemeClr val="bg1"/>
                </a:solidFill>
              </a:rPr>
              <a:t>Click on the picture icon to </a:t>
            </a:r>
            <a:r>
              <a:rPr lang="en-US" sz="2267" b="1" u="sng" dirty="0">
                <a:solidFill>
                  <a:schemeClr val="bg1"/>
                </a:solidFill>
              </a:rPr>
              <a:t>import your photo/image file</a:t>
            </a:r>
            <a:r>
              <a:rPr lang="en-US" sz="2267" dirty="0">
                <a:solidFill>
                  <a:schemeClr val="bg1"/>
                </a:solidFill>
              </a:rPr>
              <a:t>.</a:t>
            </a:r>
          </a:p>
          <a:p>
            <a:pPr marL="320756" indent="-320756">
              <a:buFont typeface="Arial" charset="0"/>
              <a:buChar char="•"/>
            </a:pPr>
            <a:r>
              <a:rPr lang="en-US" sz="2267" dirty="0">
                <a:solidFill>
                  <a:schemeClr val="bg1"/>
                </a:solidFill>
              </a:rPr>
              <a:t>If you want to adjust the framing or the boundaries of the photo, right click the image and select </a:t>
            </a:r>
            <a:r>
              <a:rPr lang="en-US" sz="2267" b="1" u="sng" dirty="0">
                <a:solidFill>
                  <a:schemeClr val="bg1"/>
                </a:solidFill>
              </a:rPr>
              <a:t>Crop</a:t>
            </a:r>
            <a:r>
              <a:rPr lang="en-US" sz="2267" dirty="0">
                <a:solidFill>
                  <a:schemeClr val="bg1"/>
                </a:solidFill>
              </a:rPr>
              <a:t>.</a:t>
            </a:r>
          </a:p>
          <a:p>
            <a:pPr marL="320756" indent="-320756">
              <a:buFont typeface="Arial" charset="0"/>
              <a:buChar char="•"/>
            </a:pPr>
            <a:r>
              <a:rPr lang="en-US" sz="2267" dirty="0">
                <a:solidFill>
                  <a:schemeClr val="bg1"/>
                </a:solidFill>
              </a:rPr>
              <a:t>Remember to leave room for our clock and logo at the bottom. You are welcome to import your poster image or build your own.</a:t>
            </a:r>
          </a:p>
          <a:p>
            <a:pPr marL="320756" indent="-320756">
              <a:buFont typeface="Arial" charset="0"/>
              <a:buChar char="•"/>
            </a:pPr>
            <a:r>
              <a:rPr lang="en-US" sz="2267" b="1" u="sng" dirty="0">
                <a:solidFill>
                  <a:schemeClr val="bg1"/>
                </a:solidFill>
              </a:rPr>
              <a:t>Save and send </a:t>
            </a:r>
            <a:r>
              <a:rPr lang="en-US" sz="2267" dirty="0">
                <a:solidFill>
                  <a:schemeClr val="bg1"/>
                </a:solidFill>
              </a:rPr>
              <a:t>us the PowerPoint file so we can export your file.</a:t>
            </a:r>
          </a:p>
          <a:p>
            <a:pPr marL="320756" indent="-320756">
              <a:buFont typeface="Arial" charset="0"/>
              <a:buChar char="•"/>
            </a:pPr>
            <a:r>
              <a:rPr lang="en-US" sz="2267" dirty="0">
                <a:solidFill>
                  <a:schemeClr val="bg1"/>
                </a:solidFill>
              </a:rPr>
              <a:t>Please see the examples below for ideas. </a:t>
            </a:r>
            <a:r>
              <a:rPr lang="en-US" sz="2267" b="1" dirty="0">
                <a:solidFill>
                  <a:schemeClr val="bg1"/>
                </a:solidFill>
              </a:rPr>
              <a:t>Keep in mind</a:t>
            </a:r>
            <a:r>
              <a:rPr lang="is-IS" sz="2267" b="1" dirty="0">
                <a:solidFill>
                  <a:schemeClr val="bg1"/>
                </a:solidFill>
              </a:rPr>
              <a:t>…</a:t>
            </a:r>
          </a:p>
          <a:p>
            <a:pPr marL="833966" lvl="1" indent="-320756">
              <a:buFont typeface="Arial" charset="0"/>
              <a:buChar char="•"/>
            </a:pPr>
            <a:r>
              <a:rPr lang="is-IS" sz="2267" b="1" dirty="0">
                <a:solidFill>
                  <a:schemeClr val="bg1"/>
                </a:solidFill>
              </a:rPr>
              <a:t>Keep it short! Use large enough text. Titles only - no abstracts.</a:t>
            </a:r>
          </a:p>
          <a:p>
            <a:pPr marL="833966" lvl="1" indent="-320756">
              <a:buFont typeface="Arial" charset="0"/>
              <a:buChar char="•"/>
            </a:pPr>
            <a:r>
              <a:rPr lang="en-US" sz="2267" b="1" dirty="0">
                <a:solidFill>
                  <a:schemeClr val="bg1"/>
                </a:solidFill>
              </a:rPr>
              <a:t>Add your logo and website/QR code for more information.</a:t>
            </a:r>
          </a:p>
          <a:p>
            <a:pPr marL="833966" lvl="1" indent="-320756">
              <a:buFont typeface="Arial" charset="0"/>
              <a:buChar char="•"/>
            </a:pPr>
            <a:r>
              <a:rPr lang="en-US" sz="2267" b="1" dirty="0">
                <a:solidFill>
                  <a:schemeClr val="bg1"/>
                </a:solidFill>
              </a:rPr>
              <a:t>Don’t forget the time and place.</a:t>
            </a:r>
          </a:p>
        </p:txBody>
      </p:sp>
    </p:spTree>
    <p:extLst>
      <p:ext uri="{BB962C8B-B14F-4D97-AF65-F5344CB8AC3E}">
        <p14:creationId xmlns:p14="http://schemas.microsoft.com/office/powerpoint/2010/main" val="1568653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599727"/>
            <a:ext cx="12192000" cy="59726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644" tIns="51323" rIns="102644" bIns="51323" rtlCol="0" anchor="ctr"/>
          <a:lstStyle/>
          <a:p>
            <a:pPr algn="ctr"/>
            <a:endParaRPr lang="en-US" sz="2400"/>
          </a:p>
        </p:txBody>
      </p:sp>
      <p:sp>
        <p:nvSpPr>
          <p:cNvPr id="4" name="TextBox 3"/>
          <p:cNvSpPr txBox="1"/>
          <p:nvPr/>
        </p:nvSpPr>
        <p:spPr>
          <a:xfrm>
            <a:off x="865540" y="1382144"/>
            <a:ext cx="10460919" cy="3427635"/>
          </a:xfrm>
          <a:prstGeom prst="rect">
            <a:avLst/>
          </a:prstGeom>
          <a:noFill/>
        </p:spPr>
        <p:txBody>
          <a:bodyPr wrap="square" lIns="102644" tIns="51323" rIns="102644" bIns="51323" rtlCol="0">
            <a:spAutoFit/>
          </a:bodyPr>
          <a:lstStyle/>
          <a:p>
            <a:r>
              <a:rPr lang="en-US" sz="3600" dirty="0"/>
              <a:t>Below are examples of some event posters that are put up on or TV screens. There are templates that you may use. Keep note of the boundaries – we need room for our clock and logo at the bottom, if specified. Please include other logos as necessary at the bottom of the slide (i.e. club logos)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5778" y="4990043"/>
            <a:ext cx="8255129" cy="1211644"/>
          </a:xfrm>
          <a:prstGeom prst="rect">
            <a:avLst/>
          </a:prstGeom>
          <a:noFill/>
        </p:spPr>
        <p:txBody>
          <a:bodyPr wrap="square" lIns="102644" tIns="51323" rIns="102644" bIns="51323" rtlCol="0">
            <a:spAutoFit/>
          </a:bodyPr>
          <a:lstStyle/>
          <a:p>
            <a:pPr algn="ctr"/>
            <a:r>
              <a:rPr lang="en-US" sz="3600" dirty="0"/>
              <a:t>Digital signs </a:t>
            </a:r>
            <a:r>
              <a:rPr lang="en-US" sz="3600" b="1" dirty="0"/>
              <a:t>must be 16x9 </a:t>
            </a:r>
            <a:r>
              <a:rPr lang="en-US" sz="3600" dirty="0"/>
              <a:t>in dimension!</a:t>
            </a:r>
          </a:p>
          <a:p>
            <a:pPr algn="ctr"/>
            <a:r>
              <a:rPr lang="en-US" sz="3600" dirty="0"/>
              <a:t>Fonts are already set.</a:t>
            </a:r>
          </a:p>
        </p:txBody>
      </p:sp>
    </p:spTree>
    <p:extLst>
      <p:ext uri="{BB962C8B-B14F-4D97-AF65-F5344CB8AC3E}">
        <p14:creationId xmlns:p14="http://schemas.microsoft.com/office/powerpoint/2010/main" val="3805552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03-08 at 3.19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40" y="5512215"/>
            <a:ext cx="3315368" cy="11991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3079" y="973469"/>
            <a:ext cx="7129519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67" b="1" kern="1600" dirty="0">
                <a:solidFill>
                  <a:schemeClr val="bg1"/>
                </a:solidFill>
                <a:latin typeface="Impact" panose="020B0806030902050204" pitchFamily="34" charset="0"/>
                <a:ea typeface="Gotham Bold" charset="0"/>
                <a:cs typeface="Gotham Bold" charset="0"/>
              </a:rPr>
              <a:t>Event Title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49321" y="2021847"/>
            <a:ext cx="10174563" cy="428794"/>
            <a:chOff x="449321" y="2021847"/>
            <a:chExt cx="10174563" cy="428794"/>
          </a:xfrm>
        </p:grpSpPr>
        <p:pic>
          <p:nvPicPr>
            <p:cNvPr id="7" name="Picture 6" descr="Sci.png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9321" y="2021847"/>
              <a:ext cx="10174563" cy="428794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49321" y="2021847"/>
              <a:ext cx="9669237" cy="420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>
                  <a:solidFill>
                    <a:schemeClr val="bg1"/>
                  </a:solidFill>
                  <a:latin typeface="Verdana"/>
                  <a:cs typeface="Verdana"/>
                </a:rPr>
                <a:t>Date| Time.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8984B259-3D60-8C45-81E6-CFFA7FB6970A}"/>
              </a:ext>
            </a:extLst>
          </p:cNvPr>
          <p:cNvPicPr>
            <a:picLocks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7" t="37854" r="20066" b="6271"/>
          <a:stretch/>
        </p:blipFill>
        <p:spPr>
          <a:xfrm>
            <a:off x="1167063" y="2979145"/>
            <a:ext cx="3057959" cy="223787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5F5D079-C8C4-DE4D-B72B-04B949A46E14}"/>
              </a:ext>
            </a:extLst>
          </p:cNvPr>
          <p:cNvSpPr txBox="1"/>
          <p:nvPr/>
        </p:nvSpPr>
        <p:spPr>
          <a:xfrm>
            <a:off x="5536602" y="2979145"/>
            <a:ext cx="45902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Insert brief description of the event, including location and website for more information.</a:t>
            </a:r>
          </a:p>
          <a:p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Ensure included image is changed to reflect your event</a:t>
            </a:r>
          </a:p>
          <a:p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90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60584" y="973469"/>
            <a:ext cx="7129519" cy="748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67" b="1" kern="1600" dirty="0">
                <a:latin typeface="Impact" panose="020B0806030902050204" pitchFamily="34" charset="0"/>
                <a:ea typeface="Gotham Bold" charset="0"/>
                <a:cs typeface="Gotham Bold" charset="0"/>
              </a:rPr>
              <a:t>Event Title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5146826" y="2021847"/>
            <a:ext cx="5094233" cy="428794"/>
            <a:chOff x="488370" y="1203173"/>
            <a:chExt cx="4717016" cy="288000"/>
          </a:xfrm>
        </p:grpSpPr>
        <p:pic>
          <p:nvPicPr>
            <p:cNvPr id="17" name="Picture 16" descr="Sci.png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370" y="1203173"/>
              <a:ext cx="4680000" cy="28800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488370" y="1203173"/>
              <a:ext cx="4717016" cy="28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>
                  <a:solidFill>
                    <a:schemeClr val="bg1"/>
                  </a:solidFill>
                  <a:latin typeface="Verdana"/>
                  <a:cs typeface="Verdana"/>
                </a:rPr>
                <a:t>Date | Time.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146826" y="2803681"/>
            <a:ext cx="142218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>
                <a:latin typeface="Verdana" charset="0"/>
                <a:ea typeface="Verdana" charset="0"/>
                <a:cs typeface="Verdana" charset="0"/>
              </a:rPr>
              <a:t>Location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134920" y="3602997"/>
            <a:ext cx="62959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dirty="0"/>
              <a:t>Event description</a:t>
            </a:r>
          </a:p>
          <a:p>
            <a:endParaRPr lang="en-CA" sz="2400" dirty="0">
              <a:latin typeface="Georgia" panose="02040502050405020303" pitchFamily="18" charset="0"/>
            </a:endParaRPr>
          </a:p>
          <a:p>
            <a:r>
              <a:rPr lang="en-CA" sz="2400" dirty="0">
                <a:latin typeface="Georgia" panose="02040502050405020303" pitchFamily="18" charset="0"/>
              </a:rPr>
              <a:t>**ensure picture to the left is changed to reflect your event!</a:t>
            </a:r>
            <a:endParaRPr lang="en-US" sz="2400" dirty="0">
              <a:latin typeface="Georgia" panose="02040502050405020303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CD3222F-FADF-7340-9141-3AB63897B3A2}"/>
              </a:ext>
            </a:extLst>
          </p:cNvPr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99" t="-318" r="21484" b="318"/>
          <a:stretch/>
        </p:blipFill>
        <p:spPr>
          <a:xfrm>
            <a:off x="4581" y="313346"/>
            <a:ext cx="4649612" cy="656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5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5F5D079-C8C4-DE4D-B72B-04B949A46E14}"/>
              </a:ext>
            </a:extLst>
          </p:cNvPr>
          <p:cNvSpPr txBox="1"/>
          <p:nvPr/>
        </p:nvSpPr>
        <p:spPr>
          <a:xfrm>
            <a:off x="6766056" y="1943153"/>
            <a:ext cx="4590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anose="02040502050405020303" pitchFamily="18" charset="0"/>
              </a:rPr>
              <a:t>Insert brief description of the event </a:t>
            </a:r>
          </a:p>
          <a:p>
            <a:endParaRPr lang="en-US" sz="2400" dirty="0">
              <a:latin typeface="Georgia" panose="02040502050405020303" pitchFamily="18" charset="0"/>
            </a:endParaRPr>
          </a:p>
          <a:p>
            <a:r>
              <a:rPr lang="en-US" sz="2400" dirty="0">
                <a:latin typeface="Georgia" panose="02040502050405020303" pitchFamily="18" charset="0"/>
              </a:rPr>
              <a:t>Ensure included image is changed to reflect your event</a:t>
            </a:r>
          </a:p>
          <a:p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71869A2-CD67-3F4F-8FA8-52C8768B4CFF}"/>
              </a:ext>
            </a:extLst>
          </p:cNvPr>
          <p:cNvSpPr/>
          <p:nvPr/>
        </p:nvSpPr>
        <p:spPr>
          <a:xfrm>
            <a:off x="6847482" y="5671388"/>
            <a:ext cx="4598348" cy="341223"/>
          </a:xfrm>
          <a:prstGeom prst="rect">
            <a:avLst/>
          </a:prstGeom>
          <a:solidFill>
            <a:srgbClr val="0075D5"/>
          </a:solidFill>
          <a:ln>
            <a:solidFill>
              <a:srgbClr val="007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Event website link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84B259-3D60-8C45-81E6-CFFA7FB6970A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7" r="8504"/>
          <a:stretch/>
        </p:blipFill>
        <p:spPr>
          <a:xfrm>
            <a:off x="0" y="334149"/>
            <a:ext cx="6099858" cy="65238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0335AD9-B067-4A46-B707-57B8315C78D7}"/>
              </a:ext>
            </a:extLst>
          </p:cNvPr>
          <p:cNvSpPr txBox="1"/>
          <p:nvPr/>
        </p:nvSpPr>
        <p:spPr>
          <a:xfrm>
            <a:off x="865649" y="2428118"/>
            <a:ext cx="576539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Event title </a:t>
            </a:r>
          </a:p>
        </p:txBody>
      </p:sp>
    </p:spTree>
    <p:extLst>
      <p:ext uri="{BB962C8B-B14F-4D97-AF65-F5344CB8AC3E}">
        <p14:creationId xmlns:p14="http://schemas.microsoft.com/office/powerpoint/2010/main" val="338975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DBFF5E42-4183-474E-A48C-24A6CEEDD7BF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7" r="8504"/>
          <a:stretch/>
        </p:blipFill>
        <p:spPr>
          <a:xfrm>
            <a:off x="-6189" y="334298"/>
            <a:ext cx="6106200" cy="6523702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6610376" y="5237332"/>
            <a:ext cx="4933624" cy="461665"/>
            <a:chOff x="488370" y="1203173"/>
            <a:chExt cx="4680000" cy="346249"/>
          </a:xfrm>
        </p:grpSpPr>
        <p:pic>
          <p:nvPicPr>
            <p:cNvPr id="5" name="Picture 4" descr="Sci.png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370" y="1203173"/>
              <a:ext cx="4680000" cy="2880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08684" y="1203173"/>
              <a:ext cx="4455612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dirty="0">
                <a:solidFill>
                  <a:schemeClr val="bg1"/>
                </a:solidFill>
                <a:latin typeface="Verdana"/>
                <a:cs typeface="Verdana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620042" y="2252717"/>
            <a:ext cx="5311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Georgia"/>
                <a:cs typeface="Georgia"/>
              </a:rPr>
              <a:t>Insert brief description of event</a:t>
            </a:r>
          </a:p>
          <a:p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Ensure included image is changed to reflect your event</a:t>
            </a:r>
          </a:p>
          <a:p>
            <a:endParaRPr lang="en-US" sz="24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  <p:pic>
        <p:nvPicPr>
          <p:cNvPr id="18" name="Picture 17" descr="Sc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445" y="1485128"/>
            <a:ext cx="1064572" cy="178533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4543445" y="1962294"/>
            <a:ext cx="1064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  <a:latin typeface="Impact"/>
                <a:cs typeface="Impact"/>
              </a:rPr>
              <a:t>Month</a:t>
            </a:r>
          </a:p>
          <a:p>
            <a:pPr algn="ctr"/>
            <a:r>
              <a:rPr lang="en-US" sz="2400" dirty="0">
                <a:solidFill>
                  <a:srgbClr val="FFFFFF"/>
                </a:solidFill>
                <a:latin typeface="Impact"/>
                <a:cs typeface="Impact"/>
              </a:rPr>
              <a:t>#</a:t>
            </a:r>
            <a:endParaRPr lang="en-US" sz="40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792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TextBox 3"/>
          <p:cNvSpPr txBox="1"/>
          <p:nvPr/>
        </p:nvSpPr>
        <p:spPr>
          <a:xfrm>
            <a:off x="248637" y="2782089"/>
            <a:ext cx="47324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n w="15875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/>
                <a:cs typeface="Impact"/>
              </a:rPr>
              <a:t>Event title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280AA51-87E9-A84C-818D-D752F9502110}"/>
              </a:ext>
            </a:extLst>
          </p:cNvPr>
          <p:cNvSpPr/>
          <p:nvPr/>
        </p:nvSpPr>
        <p:spPr>
          <a:xfrm>
            <a:off x="6610376" y="5249485"/>
            <a:ext cx="6096000" cy="3590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733" dirty="0">
                <a:solidFill>
                  <a:schemeClr val="bg1"/>
                </a:solidFill>
              </a:rPr>
              <a:t>Event website link</a:t>
            </a:r>
          </a:p>
        </p:txBody>
      </p:sp>
    </p:spTree>
    <p:extLst>
      <p:ext uri="{BB962C8B-B14F-4D97-AF65-F5344CB8AC3E}">
        <p14:creationId xmlns:p14="http://schemas.microsoft.com/office/powerpoint/2010/main" val="346688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13217</TotalTime>
  <Words>347</Words>
  <Application>Microsoft Macintosh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Impact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Sarah Forgrave</cp:lastModifiedBy>
  <cp:revision>20</cp:revision>
  <dcterms:created xsi:type="dcterms:W3CDTF">2019-05-23T14:20:31Z</dcterms:created>
  <dcterms:modified xsi:type="dcterms:W3CDTF">2019-12-12T17:04:01Z</dcterms:modified>
</cp:coreProperties>
</file>